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notesMasterIdLst>
    <p:notesMasterId r:id="rId36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5" r:id="rId29"/>
    <p:sldId id="286" r:id="rId30"/>
    <p:sldId id="287" r:id="rId31"/>
    <p:sldId id="288" r:id="rId32"/>
    <p:sldId id="289" r:id="rId33"/>
    <p:sldId id="257" r:id="rId34"/>
    <p:sldId id="290" r:id="rId3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5DE5F6-30C5-4F71-9D1C-49B4ACDDDDB0}" v="15" dt="2024-11-26T09:56:19.1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58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anne Bree" userId="cff3225cc7eba9d3" providerId="LiveId" clId="{535BAF0C-0BC1-EF47-A369-27D18EBCD8F5}"/>
    <pc:docChg chg="undo custSel modSld">
      <pc:chgData name="Johanne Bree" userId="cff3225cc7eba9d3" providerId="LiveId" clId="{535BAF0C-0BC1-EF47-A369-27D18EBCD8F5}" dt="2024-11-15T19:10:14.527" v="65" actId="478"/>
      <pc:docMkLst>
        <pc:docMk/>
      </pc:docMkLst>
      <pc:sldChg chg="modSp">
        <pc:chgData name="Johanne Bree" userId="cff3225cc7eba9d3" providerId="LiveId" clId="{535BAF0C-0BC1-EF47-A369-27D18EBCD8F5}" dt="2024-11-15T19:00:25.659" v="38" actId="14100"/>
        <pc:sldMkLst>
          <pc:docMk/>
          <pc:sldMk cId="3782591177" sldId="256"/>
        </pc:sldMkLst>
        <pc:picChg chg="mod">
          <ac:chgData name="Johanne Bree" userId="cff3225cc7eba9d3" providerId="LiveId" clId="{535BAF0C-0BC1-EF47-A369-27D18EBCD8F5}" dt="2024-11-15T19:00:25.659" v="38" actId="14100"/>
          <ac:picMkLst>
            <pc:docMk/>
            <pc:sldMk cId="3782591177" sldId="256"/>
            <ac:picMk id="4" creationId="{EFF4679F-AE5C-10A4-5E02-0FA174F8268B}"/>
          </ac:picMkLst>
        </pc:picChg>
      </pc:sldChg>
      <pc:sldChg chg="addAnim">
        <pc:chgData name="Johanne Bree" userId="cff3225cc7eba9d3" providerId="LiveId" clId="{535BAF0C-0BC1-EF47-A369-27D18EBCD8F5}" dt="2024-11-15T18:54:37.756" v="1" actId="27696"/>
        <pc:sldMkLst>
          <pc:docMk/>
          <pc:sldMk cId="3219748789" sldId="258"/>
        </pc:sldMkLst>
      </pc:sldChg>
      <pc:sldChg chg="addAnim">
        <pc:chgData name="Johanne Bree" userId="cff3225cc7eba9d3" providerId="LiveId" clId="{535BAF0C-0BC1-EF47-A369-27D18EBCD8F5}" dt="2024-11-15T18:55:39.635" v="2" actId="27696"/>
        <pc:sldMkLst>
          <pc:docMk/>
          <pc:sldMk cId="518772566" sldId="259"/>
        </pc:sldMkLst>
      </pc:sldChg>
      <pc:sldChg chg="addAnim">
        <pc:chgData name="Johanne Bree" userId="cff3225cc7eba9d3" providerId="LiveId" clId="{535BAF0C-0BC1-EF47-A369-27D18EBCD8F5}" dt="2024-11-15T18:55:55.186" v="3" actId="27696"/>
        <pc:sldMkLst>
          <pc:docMk/>
          <pc:sldMk cId="2998993123" sldId="260"/>
        </pc:sldMkLst>
      </pc:sldChg>
      <pc:sldChg chg="addAnim">
        <pc:chgData name="Johanne Bree" userId="cff3225cc7eba9d3" providerId="LiveId" clId="{535BAF0C-0BC1-EF47-A369-27D18EBCD8F5}" dt="2024-11-15T18:56:05.191" v="4" actId="27696"/>
        <pc:sldMkLst>
          <pc:docMk/>
          <pc:sldMk cId="3676767808" sldId="261"/>
        </pc:sldMkLst>
      </pc:sldChg>
      <pc:sldChg chg="addAnim">
        <pc:chgData name="Johanne Bree" userId="cff3225cc7eba9d3" providerId="LiveId" clId="{535BAF0C-0BC1-EF47-A369-27D18EBCD8F5}" dt="2024-11-15T18:56:14.452" v="5" actId="27696"/>
        <pc:sldMkLst>
          <pc:docMk/>
          <pc:sldMk cId="2870221343" sldId="262"/>
        </pc:sldMkLst>
      </pc:sldChg>
      <pc:sldChg chg="addAnim">
        <pc:chgData name="Johanne Bree" userId="cff3225cc7eba9d3" providerId="LiveId" clId="{535BAF0C-0BC1-EF47-A369-27D18EBCD8F5}" dt="2024-11-15T18:56:23.904" v="6" actId="27696"/>
        <pc:sldMkLst>
          <pc:docMk/>
          <pc:sldMk cId="93769589" sldId="263"/>
        </pc:sldMkLst>
      </pc:sldChg>
      <pc:sldChg chg="addSp delSp modSp addAnim">
        <pc:chgData name="Johanne Bree" userId="cff3225cc7eba9d3" providerId="LiveId" clId="{535BAF0C-0BC1-EF47-A369-27D18EBCD8F5}" dt="2024-11-15T18:57:27.937" v="15" actId="27696"/>
        <pc:sldMkLst>
          <pc:docMk/>
          <pc:sldMk cId="2508904287" sldId="264"/>
        </pc:sldMkLst>
        <pc:spChg chg="add del mod">
          <ac:chgData name="Johanne Bree" userId="cff3225cc7eba9d3" providerId="LiveId" clId="{535BAF0C-0BC1-EF47-A369-27D18EBCD8F5}" dt="2024-11-15T18:57:23.449" v="14" actId="21"/>
          <ac:spMkLst>
            <pc:docMk/>
            <pc:sldMk cId="2508904287" sldId="264"/>
            <ac:spMk id="2" creationId="{65FCBD5E-2548-1A0A-9EF2-2743179556F2}"/>
          </ac:spMkLst>
        </pc:spChg>
        <pc:spChg chg="add del mod">
          <ac:chgData name="Johanne Bree" userId="cff3225cc7eba9d3" providerId="LiveId" clId="{535BAF0C-0BC1-EF47-A369-27D18EBCD8F5}" dt="2024-11-15T18:57:23.449" v="14" actId="21"/>
          <ac:spMkLst>
            <pc:docMk/>
            <pc:sldMk cId="2508904287" sldId="264"/>
            <ac:spMk id="5" creationId="{B64CBC57-AF84-DDF8-A2A5-677AF8CA5AAD}"/>
          </ac:spMkLst>
        </pc:spChg>
        <pc:picChg chg="mod">
          <ac:chgData name="Johanne Bree" userId="cff3225cc7eba9d3" providerId="LiveId" clId="{535BAF0C-0BC1-EF47-A369-27D18EBCD8F5}" dt="2024-11-15T18:57:09.738" v="12" actId="1076"/>
          <ac:picMkLst>
            <pc:docMk/>
            <pc:sldMk cId="2508904287" sldId="264"/>
            <ac:picMk id="4" creationId="{F02D46FC-AA76-BFC1-8D43-9CCDC5DB03CE}"/>
          </ac:picMkLst>
        </pc:picChg>
      </pc:sldChg>
      <pc:sldChg chg="addAnim">
        <pc:chgData name="Johanne Bree" userId="cff3225cc7eba9d3" providerId="LiveId" clId="{535BAF0C-0BC1-EF47-A369-27D18EBCD8F5}" dt="2024-11-15T18:57:38.361" v="16" actId="27696"/>
        <pc:sldMkLst>
          <pc:docMk/>
          <pc:sldMk cId="988877711" sldId="265"/>
        </pc:sldMkLst>
      </pc:sldChg>
      <pc:sldChg chg="addAnim">
        <pc:chgData name="Johanne Bree" userId="cff3225cc7eba9d3" providerId="LiveId" clId="{535BAF0C-0BC1-EF47-A369-27D18EBCD8F5}" dt="2024-11-15T18:57:45.353" v="17" actId="27696"/>
        <pc:sldMkLst>
          <pc:docMk/>
          <pc:sldMk cId="2973434268" sldId="266"/>
        </pc:sldMkLst>
      </pc:sldChg>
      <pc:sldChg chg="addAnim">
        <pc:chgData name="Johanne Bree" userId="cff3225cc7eba9d3" providerId="LiveId" clId="{535BAF0C-0BC1-EF47-A369-27D18EBCD8F5}" dt="2024-11-15T18:57:52.064" v="18" actId="27696"/>
        <pc:sldMkLst>
          <pc:docMk/>
          <pc:sldMk cId="1270230616" sldId="267"/>
        </pc:sldMkLst>
      </pc:sldChg>
      <pc:sldChg chg="modSp addAnim">
        <pc:chgData name="Johanne Bree" userId="cff3225cc7eba9d3" providerId="LiveId" clId="{535BAF0C-0BC1-EF47-A369-27D18EBCD8F5}" dt="2024-11-15T19:04:02.347" v="59" actId="20577"/>
        <pc:sldMkLst>
          <pc:docMk/>
          <pc:sldMk cId="4027444250" sldId="268"/>
        </pc:sldMkLst>
        <pc:spChg chg="mod">
          <ac:chgData name="Johanne Bree" userId="cff3225cc7eba9d3" providerId="LiveId" clId="{535BAF0C-0BC1-EF47-A369-27D18EBCD8F5}" dt="2024-11-15T19:04:02.347" v="59" actId="20577"/>
          <ac:spMkLst>
            <pc:docMk/>
            <pc:sldMk cId="4027444250" sldId="268"/>
            <ac:spMk id="2" creationId="{08C72038-4EF9-103D-AC9E-9F6CA2D2DEEE}"/>
          </ac:spMkLst>
        </pc:spChg>
      </pc:sldChg>
      <pc:sldChg chg="addAnim">
        <pc:chgData name="Johanne Bree" userId="cff3225cc7eba9d3" providerId="LiveId" clId="{535BAF0C-0BC1-EF47-A369-27D18EBCD8F5}" dt="2024-11-15T18:58:10.277" v="20" actId="27696"/>
        <pc:sldMkLst>
          <pc:docMk/>
          <pc:sldMk cId="2427675538" sldId="269"/>
        </pc:sldMkLst>
      </pc:sldChg>
      <pc:sldChg chg="addAnim">
        <pc:chgData name="Johanne Bree" userId="cff3225cc7eba9d3" providerId="LiveId" clId="{535BAF0C-0BC1-EF47-A369-27D18EBCD8F5}" dt="2024-11-15T19:03:38.519" v="40" actId="27696"/>
        <pc:sldMkLst>
          <pc:docMk/>
          <pc:sldMk cId="1243988098" sldId="270"/>
        </pc:sldMkLst>
      </pc:sldChg>
      <pc:sldChg chg="addAnim">
        <pc:chgData name="Johanne Bree" userId="cff3225cc7eba9d3" providerId="LiveId" clId="{535BAF0C-0BC1-EF47-A369-27D18EBCD8F5}" dt="2024-11-15T18:58:23.515" v="21" actId="27696"/>
        <pc:sldMkLst>
          <pc:docMk/>
          <pc:sldMk cId="462683505" sldId="271"/>
        </pc:sldMkLst>
      </pc:sldChg>
      <pc:sldChg chg="addAnim">
        <pc:chgData name="Johanne Bree" userId="cff3225cc7eba9d3" providerId="LiveId" clId="{535BAF0C-0BC1-EF47-A369-27D18EBCD8F5}" dt="2024-11-15T18:58:29.556" v="22" actId="27696"/>
        <pc:sldMkLst>
          <pc:docMk/>
          <pc:sldMk cId="1221616763" sldId="272"/>
        </pc:sldMkLst>
      </pc:sldChg>
      <pc:sldChg chg="addAnim">
        <pc:chgData name="Johanne Bree" userId="cff3225cc7eba9d3" providerId="LiveId" clId="{535BAF0C-0BC1-EF47-A369-27D18EBCD8F5}" dt="2024-11-15T18:58:37.551" v="23" actId="27696"/>
        <pc:sldMkLst>
          <pc:docMk/>
          <pc:sldMk cId="2927296429" sldId="273"/>
        </pc:sldMkLst>
      </pc:sldChg>
      <pc:sldChg chg="addAnim">
        <pc:chgData name="Johanne Bree" userId="cff3225cc7eba9d3" providerId="LiveId" clId="{535BAF0C-0BC1-EF47-A369-27D18EBCD8F5}" dt="2024-11-15T18:58:46.089" v="24" actId="27696"/>
        <pc:sldMkLst>
          <pc:docMk/>
          <pc:sldMk cId="535771024" sldId="274"/>
        </pc:sldMkLst>
      </pc:sldChg>
      <pc:sldChg chg="addAnim">
        <pc:chgData name="Johanne Bree" userId="cff3225cc7eba9d3" providerId="LiveId" clId="{535BAF0C-0BC1-EF47-A369-27D18EBCD8F5}" dt="2024-11-15T19:03:20.340" v="39" actId="27696"/>
        <pc:sldMkLst>
          <pc:docMk/>
          <pc:sldMk cId="4286689277" sldId="275"/>
        </pc:sldMkLst>
      </pc:sldChg>
      <pc:sldChg chg="addAnim">
        <pc:chgData name="Johanne Bree" userId="cff3225cc7eba9d3" providerId="LiveId" clId="{535BAF0C-0BC1-EF47-A369-27D18EBCD8F5}" dt="2024-11-15T18:58:59.210" v="25" actId="27696"/>
        <pc:sldMkLst>
          <pc:docMk/>
          <pc:sldMk cId="2432442269" sldId="276"/>
        </pc:sldMkLst>
      </pc:sldChg>
      <pc:sldChg chg="addAnim">
        <pc:chgData name="Johanne Bree" userId="cff3225cc7eba9d3" providerId="LiveId" clId="{535BAF0C-0BC1-EF47-A369-27D18EBCD8F5}" dt="2024-11-15T18:59:04.919" v="26" actId="27696"/>
        <pc:sldMkLst>
          <pc:docMk/>
          <pc:sldMk cId="314409291" sldId="277"/>
        </pc:sldMkLst>
      </pc:sldChg>
      <pc:sldChg chg="addAnim">
        <pc:chgData name="Johanne Bree" userId="cff3225cc7eba9d3" providerId="LiveId" clId="{535BAF0C-0BC1-EF47-A369-27D18EBCD8F5}" dt="2024-11-15T18:59:11.331" v="27" actId="27696"/>
        <pc:sldMkLst>
          <pc:docMk/>
          <pc:sldMk cId="508468749" sldId="278"/>
        </pc:sldMkLst>
      </pc:sldChg>
      <pc:sldChg chg="addSp delSp modSp addAnim">
        <pc:chgData name="Johanne Bree" userId="cff3225cc7eba9d3" providerId="LiveId" clId="{535BAF0C-0BC1-EF47-A369-27D18EBCD8F5}" dt="2024-11-15T19:10:14.527" v="65" actId="478"/>
        <pc:sldMkLst>
          <pc:docMk/>
          <pc:sldMk cId="923767978" sldId="279"/>
        </pc:sldMkLst>
        <pc:spChg chg="add del mod">
          <ac:chgData name="Johanne Bree" userId="cff3225cc7eba9d3" providerId="LiveId" clId="{535BAF0C-0BC1-EF47-A369-27D18EBCD8F5}" dt="2024-11-15T19:10:14.527" v="65" actId="478"/>
          <ac:spMkLst>
            <pc:docMk/>
            <pc:sldMk cId="923767978" sldId="279"/>
            <ac:spMk id="5" creationId="{B036FD02-D4A0-37DD-BCC1-7792B776DCA7}"/>
          </ac:spMkLst>
        </pc:spChg>
        <pc:picChg chg="add del">
          <ac:chgData name="Johanne Bree" userId="cff3225cc7eba9d3" providerId="LiveId" clId="{535BAF0C-0BC1-EF47-A369-27D18EBCD8F5}" dt="2024-11-15T19:10:14.527" v="65" actId="478"/>
          <ac:picMkLst>
            <pc:docMk/>
            <pc:sldMk cId="923767978" sldId="279"/>
            <ac:picMk id="4" creationId="{0E64B92A-D750-3B23-ACAD-000D46A9699D}"/>
          </ac:picMkLst>
        </pc:picChg>
        <pc:picChg chg="add del mod ord">
          <ac:chgData name="Johanne Bree" userId="cff3225cc7eba9d3" providerId="LiveId" clId="{535BAF0C-0BC1-EF47-A369-27D18EBCD8F5}" dt="2024-11-15T19:10:13.022" v="64" actId="931"/>
          <ac:picMkLst>
            <pc:docMk/>
            <pc:sldMk cId="923767978" sldId="279"/>
            <ac:picMk id="6" creationId="{58815493-7745-E418-52DD-5C3334865867}"/>
          </ac:picMkLst>
        </pc:picChg>
      </pc:sldChg>
      <pc:sldChg chg="addAnim">
        <pc:chgData name="Johanne Bree" userId="cff3225cc7eba9d3" providerId="LiveId" clId="{535BAF0C-0BC1-EF47-A369-27D18EBCD8F5}" dt="2024-11-15T18:59:23.619" v="29" actId="27696"/>
        <pc:sldMkLst>
          <pc:docMk/>
          <pc:sldMk cId="1121144793" sldId="280"/>
        </pc:sldMkLst>
      </pc:sldChg>
      <pc:sldChg chg="addAnim">
        <pc:chgData name="Johanne Bree" userId="cff3225cc7eba9d3" providerId="LiveId" clId="{535BAF0C-0BC1-EF47-A369-27D18EBCD8F5}" dt="2024-11-15T18:59:29.710" v="30" actId="27696"/>
        <pc:sldMkLst>
          <pc:docMk/>
          <pc:sldMk cId="2119169836" sldId="281"/>
        </pc:sldMkLst>
      </pc:sldChg>
      <pc:sldChg chg="addAnim">
        <pc:chgData name="Johanne Bree" userId="cff3225cc7eba9d3" providerId="LiveId" clId="{535BAF0C-0BC1-EF47-A369-27D18EBCD8F5}" dt="2024-11-15T18:59:35.920" v="31" actId="27696"/>
        <pc:sldMkLst>
          <pc:docMk/>
          <pc:sldMk cId="1134536631" sldId="282"/>
        </pc:sldMkLst>
      </pc:sldChg>
      <pc:sldChg chg="addAnim">
        <pc:chgData name="Johanne Bree" userId="cff3225cc7eba9d3" providerId="LiveId" clId="{535BAF0C-0BC1-EF47-A369-27D18EBCD8F5}" dt="2024-11-15T18:59:40.865" v="32" actId="27696"/>
        <pc:sldMkLst>
          <pc:docMk/>
          <pc:sldMk cId="2224605983" sldId="283"/>
        </pc:sldMkLst>
      </pc:sldChg>
      <pc:sldChg chg="addAnim">
        <pc:chgData name="Johanne Bree" userId="cff3225cc7eba9d3" providerId="LiveId" clId="{535BAF0C-0BC1-EF47-A369-27D18EBCD8F5}" dt="2024-11-15T18:59:47.261" v="33" actId="27696"/>
        <pc:sldMkLst>
          <pc:docMk/>
          <pc:sldMk cId="754144135" sldId="285"/>
        </pc:sldMkLst>
      </pc:sldChg>
      <pc:sldChg chg="addAnim">
        <pc:chgData name="Johanne Bree" userId="cff3225cc7eba9d3" providerId="LiveId" clId="{535BAF0C-0BC1-EF47-A369-27D18EBCD8F5}" dt="2024-11-15T18:59:52.536" v="34" actId="27696"/>
        <pc:sldMkLst>
          <pc:docMk/>
          <pc:sldMk cId="3133638958" sldId="286"/>
        </pc:sldMkLst>
      </pc:sldChg>
      <pc:sldChg chg="addAnim">
        <pc:chgData name="Johanne Bree" userId="cff3225cc7eba9d3" providerId="LiveId" clId="{535BAF0C-0BC1-EF47-A369-27D18EBCD8F5}" dt="2024-11-15T18:59:59.497" v="35" actId="27696"/>
        <pc:sldMkLst>
          <pc:docMk/>
          <pc:sldMk cId="3286042181" sldId="287"/>
        </pc:sldMkLst>
      </pc:sldChg>
      <pc:sldChg chg="addAnim">
        <pc:chgData name="Johanne Bree" userId="cff3225cc7eba9d3" providerId="LiveId" clId="{535BAF0C-0BC1-EF47-A369-27D18EBCD8F5}" dt="2024-11-15T19:00:05.490" v="36" actId="27696"/>
        <pc:sldMkLst>
          <pc:docMk/>
          <pc:sldMk cId="3336626992" sldId="288"/>
        </pc:sldMkLst>
      </pc:sldChg>
      <pc:sldChg chg="addAnim">
        <pc:chgData name="Johanne Bree" userId="cff3225cc7eba9d3" providerId="LiveId" clId="{535BAF0C-0BC1-EF47-A369-27D18EBCD8F5}" dt="2024-11-15T19:00:11.584" v="37" actId="27696"/>
        <pc:sldMkLst>
          <pc:docMk/>
          <pc:sldMk cId="433358273" sldId="289"/>
        </pc:sldMkLst>
      </pc:sldChg>
    </pc:docChg>
  </pc:docChgLst>
  <pc:docChgLst>
    <pc:chgData name="Johanne Bree" userId="cff3225cc7eba9d3" providerId="LiveId" clId="{C15DE5F6-30C5-4F71-9D1C-49B4ACDDDDB0}"/>
    <pc:docChg chg="undo custSel addSld delSld modSld">
      <pc:chgData name="Johanne Bree" userId="cff3225cc7eba9d3" providerId="LiveId" clId="{C15DE5F6-30C5-4F71-9D1C-49B4ACDDDDB0}" dt="2024-11-26T09:57:16.456" v="63" actId="14100"/>
      <pc:docMkLst>
        <pc:docMk/>
      </pc:docMkLst>
      <pc:sldChg chg="modSp">
        <pc:chgData name="Johanne Bree" userId="cff3225cc7eba9d3" providerId="LiveId" clId="{C15DE5F6-30C5-4F71-9D1C-49B4ACDDDDB0}" dt="2024-11-26T09:49:16.008" v="33" actId="255"/>
        <pc:sldMkLst>
          <pc:docMk/>
          <pc:sldMk cId="3782591177" sldId="256"/>
        </pc:sldMkLst>
        <pc:spChg chg="mod">
          <ac:chgData name="Johanne Bree" userId="cff3225cc7eba9d3" providerId="LiveId" clId="{C15DE5F6-30C5-4F71-9D1C-49B4ACDDDDB0}" dt="2024-11-26T09:49:16.008" v="33" actId="255"/>
          <ac:spMkLst>
            <pc:docMk/>
            <pc:sldMk cId="3782591177" sldId="256"/>
            <ac:spMk id="3" creationId="{F89A1F64-CF96-2AC4-0267-05F16553F0A9}"/>
          </ac:spMkLst>
        </pc:spChg>
      </pc:sldChg>
      <pc:sldChg chg="addSp delSp modSp new mod setBg setClrOvrMap">
        <pc:chgData name="Johanne Bree" userId="cff3225cc7eba9d3" providerId="LiveId" clId="{C15DE5F6-30C5-4F71-9D1C-49B4ACDDDDB0}" dt="2024-11-26T09:57:16.456" v="63" actId="14100"/>
        <pc:sldMkLst>
          <pc:docMk/>
          <pc:sldMk cId="660431105" sldId="290"/>
        </pc:sldMkLst>
        <pc:spChg chg="mod ord">
          <ac:chgData name="Johanne Bree" userId="cff3225cc7eba9d3" providerId="LiveId" clId="{C15DE5F6-30C5-4F71-9D1C-49B4ACDDDDB0}" dt="2024-11-26T09:56:58.636" v="58" actId="26606"/>
          <ac:spMkLst>
            <pc:docMk/>
            <pc:sldMk cId="660431105" sldId="290"/>
            <ac:spMk id="2" creationId="{25E956E1-CE96-B251-2509-2A0398E6CC2F}"/>
          </ac:spMkLst>
        </pc:spChg>
        <pc:spChg chg="del">
          <ac:chgData name="Johanne Bree" userId="cff3225cc7eba9d3" providerId="LiveId" clId="{C15DE5F6-30C5-4F71-9D1C-49B4ACDDDDB0}" dt="2024-11-26T09:56:19.185" v="47" actId="931"/>
          <ac:spMkLst>
            <pc:docMk/>
            <pc:sldMk cId="660431105" sldId="290"/>
            <ac:spMk id="3" creationId="{A043717F-8D56-0840-8729-5CA54E945A26}"/>
          </ac:spMkLst>
        </pc:spChg>
        <pc:spChg chg="add del">
          <ac:chgData name="Johanne Bree" userId="cff3225cc7eba9d3" providerId="LiveId" clId="{C15DE5F6-30C5-4F71-9D1C-49B4ACDDDDB0}" dt="2024-11-26T09:56:41.161" v="51" actId="26606"/>
          <ac:spMkLst>
            <pc:docMk/>
            <pc:sldMk cId="660431105" sldId="290"/>
            <ac:spMk id="9" creationId="{3F5CFBDD-1833-F831-3085-3D3D9BD904D0}"/>
          </ac:spMkLst>
        </pc:spChg>
        <pc:spChg chg="add del">
          <ac:chgData name="Johanne Bree" userId="cff3225cc7eba9d3" providerId="LiveId" clId="{C15DE5F6-30C5-4F71-9D1C-49B4ACDDDDB0}" dt="2024-11-26T09:56:35.978" v="49" actId="26606"/>
          <ac:spMkLst>
            <pc:docMk/>
            <pc:sldMk cId="660431105" sldId="290"/>
            <ac:spMk id="10" creationId="{39E3965E-AC41-4711-9D10-E25ABB132D86}"/>
          </ac:spMkLst>
        </pc:spChg>
        <pc:spChg chg="add del">
          <ac:chgData name="Johanne Bree" userId="cff3225cc7eba9d3" providerId="LiveId" clId="{C15DE5F6-30C5-4F71-9D1C-49B4ACDDDDB0}" dt="2024-11-26T09:56:35.978" v="49" actId="26606"/>
          <ac:spMkLst>
            <pc:docMk/>
            <pc:sldMk cId="660431105" sldId="290"/>
            <ac:spMk id="14" creationId="{F1314C34-F582-4EEF-86CE-F88761E52434}"/>
          </ac:spMkLst>
        </pc:spChg>
        <pc:spChg chg="add del">
          <ac:chgData name="Johanne Bree" userId="cff3225cc7eba9d3" providerId="LiveId" clId="{C15DE5F6-30C5-4F71-9D1C-49B4ACDDDDB0}" dt="2024-11-26T09:56:35.978" v="49" actId="26606"/>
          <ac:spMkLst>
            <pc:docMk/>
            <pc:sldMk cId="660431105" sldId="290"/>
            <ac:spMk id="16" creationId="{7319A1DD-F557-4EC6-8A8C-F7617B4CD678}"/>
          </ac:spMkLst>
        </pc:spChg>
        <pc:spChg chg="add del">
          <ac:chgData name="Johanne Bree" userId="cff3225cc7eba9d3" providerId="LiveId" clId="{C15DE5F6-30C5-4F71-9D1C-49B4ACDDDDB0}" dt="2024-11-26T09:56:35.978" v="49" actId="26606"/>
          <ac:spMkLst>
            <pc:docMk/>
            <pc:sldMk cId="660431105" sldId="290"/>
            <ac:spMk id="20" creationId="{C390A367-0330-4E03-9D5F-40308A7975C8}"/>
          </ac:spMkLst>
        </pc:spChg>
        <pc:spChg chg="add del">
          <ac:chgData name="Johanne Bree" userId="cff3225cc7eba9d3" providerId="LiveId" clId="{C15DE5F6-30C5-4F71-9D1C-49B4ACDDDDB0}" dt="2024-11-26T09:56:41.161" v="51" actId="26606"/>
          <ac:spMkLst>
            <pc:docMk/>
            <pc:sldMk cId="660431105" sldId="290"/>
            <ac:spMk id="22" creationId="{E844E128-FF69-4E9F-8327-6B504B3C5AE1}"/>
          </ac:spMkLst>
        </pc:spChg>
        <pc:spChg chg="add del">
          <ac:chgData name="Johanne Bree" userId="cff3225cc7eba9d3" providerId="LiveId" clId="{C15DE5F6-30C5-4F71-9D1C-49B4ACDDDDB0}" dt="2024-11-26T09:56:43.494" v="53" actId="26606"/>
          <ac:spMkLst>
            <pc:docMk/>
            <pc:sldMk cId="660431105" sldId="290"/>
            <ac:spMk id="25" creationId="{39E3965E-AC41-4711-9D10-E25ABB132D86}"/>
          </ac:spMkLst>
        </pc:spChg>
        <pc:spChg chg="add del">
          <ac:chgData name="Johanne Bree" userId="cff3225cc7eba9d3" providerId="LiveId" clId="{C15DE5F6-30C5-4F71-9D1C-49B4ACDDDDB0}" dt="2024-11-26T09:56:43.494" v="53" actId="26606"/>
          <ac:spMkLst>
            <pc:docMk/>
            <pc:sldMk cId="660431105" sldId="290"/>
            <ac:spMk id="27" creationId="{33428ACC-71EC-4171-9527-10983BA6B41D}"/>
          </ac:spMkLst>
        </pc:spChg>
        <pc:spChg chg="add del">
          <ac:chgData name="Johanne Bree" userId="cff3225cc7eba9d3" providerId="LiveId" clId="{C15DE5F6-30C5-4F71-9D1C-49B4ACDDDDB0}" dt="2024-11-26T09:56:43.494" v="53" actId="26606"/>
          <ac:spMkLst>
            <pc:docMk/>
            <pc:sldMk cId="660431105" sldId="290"/>
            <ac:spMk id="29" creationId="{8D4480B4-953D-41FA-9052-09AB3A026947}"/>
          </ac:spMkLst>
        </pc:spChg>
        <pc:spChg chg="add del">
          <ac:chgData name="Johanne Bree" userId="cff3225cc7eba9d3" providerId="LiveId" clId="{C15DE5F6-30C5-4F71-9D1C-49B4ACDDDDB0}" dt="2024-11-26T09:56:49.059" v="55" actId="26606"/>
          <ac:spMkLst>
            <pc:docMk/>
            <pc:sldMk cId="660431105" sldId="290"/>
            <ac:spMk id="31" creationId="{39E3965E-AC41-4711-9D10-E25ABB132D86}"/>
          </ac:spMkLst>
        </pc:spChg>
        <pc:spChg chg="add del">
          <ac:chgData name="Johanne Bree" userId="cff3225cc7eba9d3" providerId="LiveId" clId="{C15DE5F6-30C5-4F71-9D1C-49B4ACDDDDB0}" dt="2024-11-26T09:56:49.059" v="55" actId="26606"/>
          <ac:spMkLst>
            <pc:docMk/>
            <pc:sldMk cId="660431105" sldId="290"/>
            <ac:spMk id="33" creationId="{F1314C34-F582-4EEF-86CE-F88761E52434}"/>
          </ac:spMkLst>
        </pc:spChg>
        <pc:spChg chg="add del">
          <ac:chgData name="Johanne Bree" userId="cff3225cc7eba9d3" providerId="LiveId" clId="{C15DE5F6-30C5-4F71-9D1C-49B4ACDDDDB0}" dt="2024-11-26T09:56:49.059" v="55" actId="26606"/>
          <ac:spMkLst>
            <pc:docMk/>
            <pc:sldMk cId="660431105" sldId="290"/>
            <ac:spMk id="34" creationId="{7319A1DD-F557-4EC6-8A8C-F7617B4CD678}"/>
          </ac:spMkLst>
        </pc:spChg>
        <pc:spChg chg="add del">
          <ac:chgData name="Johanne Bree" userId="cff3225cc7eba9d3" providerId="LiveId" clId="{C15DE5F6-30C5-4F71-9D1C-49B4ACDDDDB0}" dt="2024-11-26T09:56:49.059" v="55" actId="26606"/>
          <ac:spMkLst>
            <pc:docMk/>
            <pc:sldMk cId="660431105" sldId="290"/>
            <ac:spMk id="36" creationId="{C390A367-0330-4E03-9D5F-40308A7975C8}"/>
          </ac:spMkLst>
        </pc:spChg>
        <pc:spChg chg="add del">
          <ac:chgData name="Johanne Bree" userId="cff3225cc7eba9d3" providerId="LiveId" clId="{C15DE5F6-30C5-4F71-9D1C-49B4ACDDDDB0}" dt="2024-11-26T09:56:58.623" v="57" actId="26606"/>
          <ac:spMkLst>
            <pc:docMk/>
            <pc:sldMk cId="660431105" sldId="290"/>
            <ac:spMk id="38" creationId="{990D0034-F768-41E7-85D4-F38C4DE85770}"/>
          </ac:spMkLst>
        </pc:spChg>
        <pc:spChg chg="add del">
          <ac:chgData name="Johanne Bree" userId="cff3225cc7eba9d3" providerId="LiveId" clId="{C15DE5F6-30C5-4F71-9D1C-49B4ACDDDDB0}" dt="2024-11-26T09:56:58.623" v="57" actId="26606"/>
          <ac:spMkLst>
            <pc:docMk/>
            <pc:sldMk cId="660431105" sldId="290"/>
            <ac:spMk id="39" creationId="{95B38FD6-641F-41BF-B466-C1C6366420F0}"/>
          </ac:spMkLst>
        </pc:spChg>
        <pc:spChg chg="add del">
          <ac:chgData name="Johanne Bree" userId="cff3225cc7eba9d3" providerId="LiveId" clId="{C15DE5F6-30C5-4F71-9D1C-49B4ACDDDDB0}" dt="2024-11-26T09:56:58.623" v="57" actId="26606"/>
          <ac:spMkLst>
            <pc:docMk/>
            <pc:sldMk cId="660431105" sldId="290"/>
            <ac:spMk id="41" creationId="{968F3CD5-291E-6739-3323-06008F0B883D}"/>
          </ac:spMkLst>
        </pc:spChg>
        <pc:spChg chg="add del">
          <ac:chgData name="Johanne Bree" userId="cff3225cc7eba9d3" providerId="LiveId" clId="{C15DE5F6-30C5-4F71-9D1C-49B4ACDDDDB0}" dt="2024-11-26T09:56:58.623" v="57" actId="26606"/>
          <ac:spMkLst>
            <pc:docMk/>
            <pc:sldMk cId="660431105" sldId="290"/>
            <ac:spMk id="42" creationId="{1FE461C7-FF45-427F-83D7-18DFBD48188D}"/>
          </ac:spMkLst>
        </pc:spChg>
        <pc:spChg chg="add">
          <ac:chgData name="Johanne Bree" userId="cff3225cc7eba9d3" providerId="LiveId" clId="{C15DE5F6-30C5-4F71-9D1C-49B4ACDDDDB0}" dt="2024-11-26T09:56:58.636" v="58" actId="26606"/>
          <ac:spMkLst>
            <pc:docMk/>
            <pc:sldMk cId="660431105" sldId="290"/>
            <ac:spMk id="44" creationId="{39E3965E-AC41-4711-9D10-E25ABB132D86}"/>
          </ac:spMkLst>
        </pc:spChg>
        <pc:spChg chg="add">
          <ac:chgData name="Johanne Bree" userId="cff3225cc7eba9d3" providerId="LiveId" clId="{C15DE5F6-30C5-4F71-9D1C-49B4ACDDDDB0}" dt="2024-11-26T09:56:58.636" v="58" actId="26606"/>
          <ac:spMkLst>
            <pc:docMk/>
            <pc:sldMk cId="660431105" sldId="290"/>
            <ac:spMk id="46" creationId="{F1314C34-F582-4EEF-86CE-F88761E52434}"/>
          </ac:spMkLst>
        </pc:spChg>
        <pc:spChg chg="add">
          <ac:chgData name="Johanne Bree" userId="cff3225cc7eba9d3" providerId="LiveId" clId="{C15DE5F6-30C5-4F71-9D1C-49B4ACDDDDB0}" dt="2024-11-26T09:56:58.636" v="58" actId="26606"/>
          <ac:spMkLst>
            <pc:docMk/>
            <pc:sldMk cId="660431105" sldId="290"/>
            <ac:spMk id="47" creationId="{7319A1DD-F557-4EC6-8A8C-F7617B4CD678}"/>
          </ac:spMkLst>
        </pc:spChg>
        <pc:spChg chg="add">
          <ac:chgData name="Johanne Bree" userId="cff3225cc7eba9d3" providerId="LiveId" clId="{C15DE5F6-30C5-4F71-9D1C-49B4ACDDDDB0}" dt="2024-11-26T09:56:58.636" v="58" actId="26606"/>
          <ac:spMkLst>
            <pc:docMk/>
            <pc:sldMk cId="660431105" sldId="290"/>
            <ac:spMk id="49" creationId="{C390A367-0330-4E03-9D5F-40308A7975C8}"/>
          </ac:spMkLst>
        </pc:spChg>
        <pc:picChg chg="add mod">
          <ac:chgData name="Johanne Bree" userId="cff3225cc7eba9d3" providerId="LiveId" clId="{C15DE5F6-30C5-4F71-9D1C-49B4ACDDDDB0}" dt="2024-11-26T09:57:16.456" v="63" actId="14100"/>
          <ac:picMkLst>
            <pc:docMk/>
            <pc:sldMk cId="660431105" sldId="290"/>
            <ac:picMk id="5" creationId="{93961820-FC43-4D39-4087-37E7C0BA9CC0}"/>
          </ac:picMkLst>
        </pc:picChg>
        <pc:cxnChg chg="add del">
          <ac:chgData name="Johanne Bree" userId="cff3225cc7eba9d3" providerId="LiveId" clId="{C15DE5F6-30C5-4F71-9D1C-49B4ACDDDDB0}" dt="2024-11-26T09:56:35.978" v="49" actId="26606"/>
          <ac:cxnSpMkLst>
            <pc:docMk/>
            <pc:sldMk cId="660431105" sldId="290"/>
            <ac:cxnSpMk id="12" creationId="{1F5DC8C3-BA5F-4EED-BB9A-A14272BD82A1}"/>
          </ac:cxnSpMkLst>
        </pc:cxnChg>
        <pc:cxnChg chg="add del">
          <ac:chgData name="Johanne Bree" userId="cff3225cc7eba9d3" providerId="LiveId" clId="{C15DE5F6-30C5-4F71-9D1C-49B4ACDDDDB0}" dt="2024-11-26T09:56:35.978" v="49" actId="26606"/>
          <ac:cxnSpMkLst>
            <pc:docMk/>
            <pc:sldMk cId="660431105" sldId="290"/>
            <ac:cxnSpMk id="18" creationId="{D28A9C89-B313-458F-9C85-515930A51A93}"/>
          </ac:cxnSpMkLst>
        </pc:cxnChg>
        <pc:cxnChg chg="add del">
          <ac:chgData name="Johanne Bree" userId="cff3225cc7eba9d3" providerId="LiveId" clId="{C15DE5F6-30C5-4F71-9D1C-49B4ACDDDDB0}" dt="2024-11-26T09:56:41.161" v="51" actId="26606"/>
          <ac:cxnSpMkLst>
            <pc:docMk/>
            <pc:sldMk cId="660431105" sldId="290"/>
            <ac:cxnSpMk id="23" creationId="{055CEADF-09EA-423C-8C45-F94AF44D5AF0}"/>
          </ac:cxnSpMkLst>
        </pc:cxnChg>
        <pc:cxnChg chg="add del">
          <ac:chgData name="Johanne Bree" userId="cff3225cc7eba9d3" providerId="LiveId" clId="{C15DE5F6-30C5-4F71-9D1C-49B4ACDDDDB0}" dt="2024-11-26T09:56:43.494" v="53" actId="26606"/>
          <ac:cxnSpMkLst>
            <pc:docMk/>
            <pc:sldMk cId="660431105" sldId="290"/>
            <ac:cxnSpMk id="26" creationId="{1F5DC8C3-BA5F-4EED-BB9A-A14272BD82A1}"/>
          </ac:cxnSpMkLst>
        </pc:cxnChg>
        <pc:cxnChg chg="add del">
          <ac:chgData name="Johanne Bree" userId="cff3225cc7eba9d3" providerId="LiveId" clId="{C15DE5F6-30C5-4F71-9D1C-49B4ACDDDDB0}" dt="2024-11-26T09:56:43.494" v="53" actId="26606"/>
          <ac:cxnSpMkLst>
            <pc:docMk/>
            <pc:sldMk cId="660431105" sldId="290"/>
            <ac:cxnSpMk id="28" creationId="{BA22713B-ABB6-4391-97F9-0449A2B9B664}"/>
          </ac:cxnSpMkLst>
        </pc:cxnChg>
        <pc:cxnChg chg="add del">
          <ac:chgData name="Johanne Bree" userId="cff3225cc7eba9d3" providerId="LiveId" clId="{C15DE5F6-30C5-4F71-9D1C-49B4ACDDDDB0}" dt="2024-11-26T09:56:49.059" v="55" actId="26606"/>
          <ac:cxnSpMkLst>
            <pc:docMk/>
            <pc:sldMk cId="660431105" sldId="290"/>
            <ac:cxnSpMk id="32" creationId="{1F5DC8C3-BA5F-4EED-BB9A-A14272BD82A1}"/>
          </ac:cxnSpMkLst>
        </pc:cxnChg>
        <pc:cxnChg chg="add del">
          <ac:chgData name="Johanne Bree" userId="cff3225cc7eba9d3" providerId="LiveId" clId="{C15DE5F6-30C5-4F71-9D1C-49B4ACDDDDB0}" dt="2024-11-26T09:56:49.059" v="55" actId="26606"/>
          <ac:cxnSpMkLst>
            <pc:docMk/>
            <pc:sldMk cId="660431105" sldId="290"/>
            <ac:cxnSpMk id="35" creationId="{D28A9C89-B313-458F-9C85-515930A51A93}"/>
          </ac:cxnSpMkLst>
        </pc:cxnChg>
        <pc:cxnChg chg="add del">
          <ac:chgData name="Johanne Bree" userId="cff3225cc7eba9d3" providerId="LiveId" clId="{C15DE5F6-30C5-4F71-9D1C-49B4ACDDDDB0}" dt="2024-11-26T09:56:58.623" v="57" actId="26606"/>
          <ac:cxnSpMkLst>
            <pc:docMk/>
            <pc:sldMk cId="660431105" sldId="290"/>
            <ac:cxnSpMk id="40" creationId="{6BF9119E-766E-4526-AAE5-639F577C0493}"/>
          </ac:cxnSpMkLst>
        </pc:cxnChg>
        <pc:cxnChg chg="add">
          <ac:chgData name="Johanne Bree" userId="cff3225cc7eba9d3" providerId="LiveId" clId="{C15DE5F6-30C5-4F71-9D1C-49B4ACDDDDB0}" dt="2024-11-26T09:56:58.636" v="58" actId="26606"/>
          <ac:cxnSpMkLst>
            <pc:docMk/>
            <pc:sldMk cId="660431105" sldId="290"/>
            <ac:cxnSpMk id="45" creationId="{1F5DC8C3-BA5F-4EED-BB9A-A14272BD82A1}"/>
          </ac:cxnSpMkLst>
        </pc:cxnChg>
        <pc:cxnChg chg="add">
          <ac:chgData name="Johanne Bree" userId="cff3225cc7eba9d3" providerId="LiveId" clId="{C15DE5F6-30C5-4F71-9D1C-49B4ACDDDDB0}" dt="2024-11-26T09:56:58.636" v="58" actId="26606"/>
          <ac:cxnSpMkLst>
            <pc:docMk/>
            <pc:sldMk cId="660431105" sldId="290"/>
            <ac:cxnSpMk id="48" creationId="{D28A9C89-B313-458F-9C85-515930A51A93}"/>
          </ac:cxnSpMkLst>
        </pc:cxnChg>
      </pc:sldChg>
      <pc:sldChg chg="new del">
        <pc:chgData name="Johanne Bree" userId="cff3225cc7eba9d3" providerId="LiveId" clId="{C15DE5F6-30C5-4F71-9D1C-49B4ACDDDDB0}" dt="2024-11-26T09:50:04.861" v="36" actId="2696"/>
        <pc:sldMkLst>
          <pc:docMk/>
          <pc:sldMk cId="1624203943" sldId="290"/>
        </pc:sldMkLst>
      </pc:sldChg>
      <pc:sldChg chg="modSp new del mod">
        <pc:chgData name="Johanne Bree" userId="cff3225cc7eba9d3" providerId="LiveId" clId="{C15DE5F6-30C5-4F71-9D1C-49B4ACDDDDB0}" dt="2024-11-26T09:55:26.830" v="44" actId="2696"/>
        <pc:sldMkLst>
          <pc:docMk/>
          <pc:sldMk cId="1692184646" sldId="290"/>
        </pc:sldMkLst>
        <pc:spChg chg="mod">
          <ac:chgData name="Johanne Bree" userId="cff3225cc7eba9d3" providerId="LiveId" clId="{C15DE5F6-30C5-4F71-9D1C-49B4ACDDDDB0}" dt="2024-11-26T09:54:57.813" v="41" actId="21"/>
          <ac:spMkLst>
            <pc:docMk/>
            <pc:sldMk cId="1692184646" sldId="290"/>
            <ac:spMk id="2" creationId="{79ABBF43-A6F3-C47D-2226-91CCEFFE1755}"/>
          </ac:spMkLst>
        </pc:spChg>
      </pc:sldChg>
      <pc:sldChg chg="modSp new del mod">
        <pc:chgData name="Johanne Bree" userId="cff3225cc7eba9d3" providerId="LiveId" clId="{C15DE5F6-30C5-4F71-9D1C-49B4ACDDDDB0}" dt="2024-11-26T09:49:25.608" v="34" actId="2696"/>
        <pc:sldMkLst>
          <pc:docMk/>
          <pc:sldMk cId="3072201473" sldId="290"/>
        </pc:sldMkLst>
        <pc:spChg chg="mod">
          <ac:chgData name="Johanne Bree" userId="cff3225cc7eba9d3" providerId="LiveId" clId="{C15DE5F6-30C5-4F71-9D1C-49B4ACDDDDB0}" dt="2024-11-26T09:48:45.381" v="13" actId="14100"/>
          <ac:spMkLst>
            <pc:docMk/>
            <pc:sldMk cId="3072201473" sldId="290"/>
            <ac:spMk id="2" creationId="{73E5027E-F7FD-C552-523C-99D0C1652414}"/>
          </ac:spMkLst>
        </pc:spChg>
        <pc:spChg chg="mod">
          <ac:chgData name="Johanne Bree" userId="cff3225cc7eba9d3" providerId="LiveId" clId="{C15DE5F6-30C5-4F71-9D1C-49B4ACDDDDB0}" dt="2024-11-26T09:48:52.949" v="19" actId="20577"/>
          <ac:spMkLst>
            <pc:docMk/>
            <pc:sldMk cId="3072201473" sldId="290"/>
            <ac:spMk id="3" creationId="{39F97E1F-D028-CE38-4FF6-7F2763589DF8}"/>
          </ac:spMkLst>
        </pc:spChg>
      </pc:sldChg>
      <pc:sldChg chg="new del">
        <pc:chgData name="Johanne Bree" userId="cff3225cc7eba9d3" providerId="LiveId" clId="{C15DE5F6-30C5-4F71-9D1C-49B4ACDDDDB0}" dt="2024-11-26T09:55:23.615" v="43" actId="2696"/>
        <pc:sldMkLst>
          <pc:docMk/>
          <pc:sldMk cId="515486269" sldId="29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1DD02D-7F19-4571-A6E8-25967D218C56}" type="datetimeFigureOut">
              <a:rPr lang="nl-NL" smtClean="0"/>
              <a:t>26-11-2024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D071E0-700C-4864-8ADA-2D7DE6144E9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9190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D071E0-700C-4864-8ADA-2D7DE6144E92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0402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11/26/2024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76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11/26/2024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36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11/26/2024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28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11/26/2024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1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11/26/2024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19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11/26/2024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93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11/26/2024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55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11/26/2024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11/26/2024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6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01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92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‹nr.›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8622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15" r:id="rId6"/>
    <p:sldLayoutId id="2147483711" r:id="rId7"/>
    <p:sldLayoutId id="2147483712" r:id="rId8"/>
    <p:sldLayoutId id="2147483713" r:id="rId9"/>
    <p:sldLayoutId id="2147483714" r:id="rId10"/>
    <p:sldLayoutId id="214748371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L4Do6AG1TkU?feature=oembed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nl/972045466/sinterklaas-nt2-flash-cards/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F4679F-AE5C-10A4-5E02-0FA174F826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rcRect t="20192"/>
          <a:stretch/>
        </p:blipFill>
        <p:spPr>
          <a:xfrm>
            <a:off x="-831625" y="-194829"/>
            <a:ext cx="39846021" cy="21583522"/>
          </a:xfrm>
          <a:prstGeom prst="rect">
            <a:avLst/>
          </a:prstGeom>
          <a:solidFill>
            <a:srgbClr val="FF0000"/>
          </a:solidFill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8DD4412-4302-8154-29AF-257FA7D1B4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4202" y="758952"/>
            <a:ext cx="5701477" cy="3566160"/>
          </a:xfrm>
        </p:spPr>
        <p:txBody>
          <a:bodyPr>
            <a:normAutofit/>
          </a:bodyPr>
          <a:lstStyle/>
          <a:p>
            <a:r>
              <a:rPr lang="nl-NL">
                <a:solidFill>
                  <a:schemeClr val="tx1"/>
                </a:solidFill>
              </a:rPr>
              <a:t>Sinterklaas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89A1F64-CF96-2AC4-0267-05F16553F0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54201" y="4645152"/>
            <a:ext cx="5704249" cy="1143000"/>
          </a:xfrm>
        </p:spPr>
        <p:txBody>
          <a:bodyPr>
            <a:normAutofit/>
          </a:bodyPr>
          <a:lstStyle/>
          <a:p>
            <a:r>
              <a:rPr lang="nl-NL" dirty="0"/>
              <a:t>Sinterklaas in Nederland</a:t>
            </a:r>
            <a:br>
              <a:rPr lang="nl-NL" dirty="0"/>
            </a:br>
            <a:r>
              <a:rPr lang="nl-NL" sz="1200" dirty="0"/>
              <a:t>Johanne Bree</a:t>
            </a:r>
          </a:p>
        </p:txBody>
      </p:sp>
      <p:pic>
        <p:nvPicPr>
          <p:cNvPr id="1026" name="Picture 2" descr="Wat wordt er gevierd met Sinterklaas?">
            <a:extLst>
              <a:ext uri="{FF2B5EF4-FFF2-40B4-BE49-F238E27FC236}">
                <a16:creationId xmlns:a16="http://schemas.microsoft.com/office/drawing/2014/main" id="{0CFFDA20-CA58-47AF-7116-BCAFB9579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9" r="3" b="2"/>
          <a:stretch/>
        </p:blipFill>
        <p:spPr bwMode="auto">
          <a:xfrm>
            <a:off x="20" y="1321307"/>
            <a:ext cx="5195112" cy="487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25911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24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712D8FF3-CBBD-978A-C5D7-6FA58088F6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39"/>
          <a:stretch/>
        </p:blipFill>
        <p:spPr>
          <a:xfrm>
            <a:off x="-1" y="10"/>
            <a:ext cx="12191999" cy="6857990"/>
          </a:xfrm>
          <a:prstGeom prst="rect">
            <a:avLst/>
          </a:prstGeom>
        </p:spPr>
      </p:pic>
      <p:sp>
        <p:nvSpPr>
          <p:cNvPr id="25" name="Rectangle 12">
            <a:extLst>
              <a:ext uri="{FF2B5EF4-FFF2-40B4-BE49-F238E27FC236}">
                <a16:creationId xmlns:a16="http://schemas.microsoft.com/office/drawing/2014/main" id="{A37E0400-E9ED-46D6-A946-A7B49DB41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>
                  <a:alpha val="35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4506741-FC8C-9410-7D4E-9B56AC1B5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791" y="3331444"/>
            <a:ext cx="6470692" cy="12293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Piet </a:t>
            </a:r>
          </a:p>
        </p:txBody>
      </p:sp>
      <p:cxnSp>
        <p:nvCxnSpPr>
          <p:cNvPr id="26" name="Straight Connector 14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2429" y="4641183"/>
            <a:ext cx="6309360" cy="0"/>
          </a:xfrm>
          <a:prstGeom prst="line">
            <a:avLst/>
          </a:prstGeom>
          <a:ln w="19050">
            <a:solidFill>
              <a:schemeClr val="bg1">
                <a:alpha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343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0BF84B18-317F-4061-A1BE-37B9177E37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5" b="572"/>
          <a:stretch/>
        </p:blipFill>
        <p:spPr>
          <a:xfrm>
            <a:off x="-1" y="10"/>
            <a:ext cx="1219199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37E0400-E9ED-46D6-A946-A7B49DB41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>
                  <a:alpha val="35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AF64C9-A01F-08D7-447C-40DF9BA96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791" y="3331444"/>
            <a:ext cx="6470692" cy="12293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De boot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2429" y="4641183"/>
            <a:ext cx="6309360" cy="0"/>
          </a:xfrm>
          <a:prstGeom prst="line">
            <a:avLst/>
          </a:prstGeom>
          <a:ln w="19050">
            <a:solidFill>
              <a:schemeClr val="bg1">
                <a:alpha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0230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8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2E0F5385-C6D2-9A53-2868-478C2C496C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7" r="5832" b="1"/>
          <a:stretch/>
        </p:blipFill>
        <p:spPr>
          <a:xfrm>
            <a:off x="-1" y="10"/>
            <a:ext cx="12191999" cy="6857990"/>
          </a:xfrm>
          <a:prstGeom prst="rect">
            <a:avLst/>
          </a:prstGeom>
        </p:spPr>
      </p:pic>
      <p:sp>
        <p:nvSpPr>
          <p:cNvPr id="19" name="Rectangle 12">
            <a:extLst>
              <a:ext uri="{FF2B5EF4-FFF2-40B4-BE49-F238E27FC236}">
                <a16:creationId xmlns:a16="http://schemas.microsoft.com/office/drawing/2014/main" id="{A37E0400-E9ED-46D6-A946-A7B49DB41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>
                  <a:alpha val="35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8C72038-4EF9-103D-AC9E-9F6CA2D2D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791" y="3331444"/>
            <a:ext cx="6470692" cy="12293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Het kado </a:t>
            </a:r>
          </a:p>
        </p:txBody>
      </p:sp>
      <p:cxnSp>
        <p:nvCxnSpPr>
          <p:cNvPr id="20" name="Straight Connector 14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2429" y="4641183"/>
            <a:ext cx="6309360" cy="0"/>
          </a:xfrm>
          <a:prstGeom prst="line">
            <a:avLst/>
          </a:prstGeom>
          <a:ln w="19050">
            <a:solidFill>
              <a:schemeClr val="bg1">
                <a:alpha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744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CD8025B6-66E0-8A13-4366-176B113EC4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7" r="-1" b="17004"/>
          <a:stretch/>
        </p:blipFill>
        <p:spPr>
          <a:xfrm>
            <a:off x="-1" y="10"/>
            <a:ext cx="1219199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37E0400-E9ED-46D6-A946-A7B49DB41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>
                  <a:alpha val="35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2DB5D83-705F-9874-5C2A-F82D9A258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791" y="3331444"/>
            <a:ext cx="6470692" cy="12293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De chocoladeletter 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2429" y="4641183"/>
            <a:ext cx="6309360" cy="0"/>
          </a:xfrm>
          <a:prstGeom prst="line">
            <a:avLst/>
          </a:prstGeom>
          <a:ln w="19050">
            <a:solidFill>
              <a:schemeClr val="bg1">
                <a:alpha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767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ADBBB09D-DD90-1431-9A15-F61DB40924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68" b="16851"/>
          <a:stretch/>
        </p:blipFill>
        <p:spPr>
          <a:xfrm>
            <a:off x="-1" y="10"/>
            <a:ext cx="1219199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37E0400-E9ED-46D6-A946-A7B49DB41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>
                  <a:alpha val="35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3A5B329-24A8-15EA-D15E-E6DB45F4E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791" y="3331444"/>
            <a:ext cx="6470692" cy="12293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Houden van 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2429" y="4641183"/>
            <a:ext cx="6309360" cy="0"/>
          </a:xfrm>
          <a:prstGeom prst="line">
            <a:avLst/>
          </a:prstGeom>
          <a:ln w="19050">
            <a:solidFill>
              <a:schemeClr val="bg1">
                <a:alpha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39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A57AF25C-D0A1-34D7-0BE5-39D7644830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17"/>
          <a:stretch/>
        </p:blipFill>
        <p:spPr>
          <a:xfrm>
            <a:off x="-1" y="10"/>
            <a:ext cx="1219199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37E0400-E9ED-46D6-A946-A7B49DB41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>
                  <a:alpha val="35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EFEB9EE-EA62-3A67-7F7B-097AAB278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791" y="3331444"/>
            <a:ext cx="6470692" cy="12293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Liedjes zingen 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2429" y="4641183"/>
            <a:ext cx="6309360" cy="0"/>
          </a:xfrm>
          <a:prstGeom prst="line">
            <a:avLst/>
          </a:prstGeom>
          <a:ln w="19050">
            <a:solidFill>
              <a:schemeClr val="bg1">
                <a:alpha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268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Afbeelding 6">
            <a:extLst>
              <a:ext uri="{FF2B5EF4-FFF2-40B4-BE49-F238E27FC236}">
                <a16:creationId xmlns:a16="http://schemas.microsoft.com/office/drawing/2014/main" id="{842BF358-F6F9-3AF7-09F3-E3E7A284BD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63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7D4E339-1FDC-4F64-BACC-DA1625A5A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52794" y="0"/>
            <a:ext cx="9339206" cy="6858000"/>
          </a:xfrm>
          <a:prstGeom prst="rect">
            <a:avLst/>
          </a:prstGeom>
          <a:gradFill flip="none" rotWithShape="1">
            <a:gsLst>
              <a:gs pos="58000">
                <a:schemeClr val="tx1">
                  <a:alpha val="35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9AAE0DA-4FB4-49AE-3C4A-4CB1FCD5E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5517" y="3331444"/>
            <a:ext cx="6470692" cy="12293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De pepernoten 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0211" y="4641183"/>
            <a:ext cx="6309360" cy="0"/>
          </a:xfrm>
          <a:prstGeom prst="line">
            <a:avLst/>
          </a:prstGeom>
          <a:ln w="19050">
            <a:solidFill>
              <a:schemeClr val="bg1">
                <a:alpha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1616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2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4073BD3E-F8D2-248E-AE3A-710285D7B2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3" b="6616"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21" name="Rectangle 14">
            <a:extLst>
              <a:ext uri="{FF2B5EF4-FFF2-40B4-BE49-F238E27FC236}">
                <a16:creationId xmlns:a16="http://schemas.microsoft.com/office/drawing/2014/main" id="{B94BE868-D43F-4940-8CE9-93D953A11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992622" y="-341385"/>
            <a:ext cx="6858003" cy="7540754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5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76F6518-1CE2-F5D5-EB43-93084BA7F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3416" y="1475234"/>
            <a:ext cx="3214307" cy="290169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Krijgen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6D07482-83A3-4451-943C-B46961082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76090" y="4508519"/>
            <a:ext cx="31089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729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and die een geschenkdoos vasthoudt">
            <a:extLst>
              <a:ext uri="{FF2B5EF4-FFF2-40B4-BE49-F238E27FC236}">
                <a16:creationId xmlns:a16="http://schemas.microsoft.com/office/drawing/2014/main" id="{3A64A688-66BF-8ABB-9B00-92DC0C1738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313" b="7417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7D4E339-1FDC-4F64-BACC-DA1625A5A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52794" y="0"/>
            <a:ext cx="9339206" cy="6858000"/>
          </a:xfrm>
          <a:prstGeom prst="rect">
            <a:avLst/>
          </a:prstGeom>
          <a:gradFill flip="none" rotWithShape="1">
            <a:gsLst>
              <a:gs pos="58000">
                <a:schemeClr val="tx1">
                  <a:alpha val="35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26F8C80-3F2D-C590-31C5-C546D978C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5517" y="3331444"/>
            <a:ext cx="6470692" cy="12293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Geven 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0211" y="4641183"/>
            <a:ext cx="6309360" cy="0"/>
          </a:xfrm>
          <a:prstGeom prst="line">
            <a:avLst/>
          </a:prstGeom>
          <a:ln w="19050">
            <a:solidFill>
              <a:schemeClr val="bg1">
                <a:alpha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57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24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8D5ABA4D-3AA9-570B-80ED-8C4DC2CDFC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73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25" name="Rectangle 12">
            <a:extLst>
              <a:ext uri="{FF2B5EF4-FFF2-40B4-BE49-F238E27FC236}">
                <a16:creationId xmlns:a16="http://schemas.microsoft.com/office/drawing/2014/main" id="{77D4E339-1FDC-4F64-BACC-DA1625A5A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52794" y="0"/>
            <a:ext cx="9339206" cy="6858000"/>
          </a:xfrm>
          <a:prstGeom prst="rect">
            <a:avLst/>
          </a:prstGeom>
          <a:gradFill flip="none" rotWithShape="1">
            <a:gsLst>
              <a:gs pos="58000">
                <a:schemeClr val="tx1">
                  <a:alpha val="35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038AFA1-734F-7EAF-6644-F82BF1EDE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5517" y="3331444"/>
            <a:ext cx="6470692" cy="12293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De verwarming</a:t>
            </a:r>
          </a:p>
        </p:txBody>
      </p:sp>
      <p:cxnSp>
        <p:nvCxnSpPr>
          <p:cNvPr id="26" name="Straight Connector 14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0211" y="4641183"/>
            <a:ext cx="6309360" cy="0"/>
          </a:xfrm>
          <a:prstGeom prst="line">
            <a:avLst/>
          </a:prstGeom>
          <a:ln w="19050">
            <a:solidFill>
              <a:schemeClr val="bg1">
                <a:alpha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668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5525B79B-3FB3-0FE0-82AE-7D244A8B2B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4" b="20794"/>
          <a:stretch/>
        </p:blipFill>
        <p:spPr>
          <a:xfrm>
            <a:off x="-1" y="10"/>
            <a:ext cx="1219199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37E0400-E9ED-46D6-A946-A7B49DB41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>
                  <a:alpha val="35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B6088EF-A693-51B2-D576-03A54BEEE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791" y="3331444"/>
            <a:ext cx="6470692" cy="1229306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              </a:t>
            </a:r>
            <a:br>
              <a:rPr lang="en-US" sz="5400">
                <a:solidFill>
                  <a:schemeClr val="bg1"/>
                </a:solidFill>
              </a:rPr>
            </a:br>
            <a:br>
              <a:rPr lang="en-US" sz="5400">
                <a:solidFill>
                  <a:schemeClr val="bg1"/>
                </a:solidFill>
              </a:rPr>
            </a:br>
            <a:br>
              <a:rPr lang="en-US" sz="5400">
                <a:solidFill>
                  <a:schemeClr val="bg1"/>
                </a:solidFill>
              </a:rPr>
            </a:br>
            <a:r>
              <a:rPr lang="en-US" sz="5400">
                <a:solidFill>
                  <a:schemeClr val="bg1"/>
                </a:solidFill>
              </a:rPr>
              <a:t>Koud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2429" y="4641183"/>
            <a:ext cx="6309360" cy="0"/>
          </a:xfrm>
          <a:prstGeom prst="line">
            <a:avLst/>
          </a:prstGeom>
          <a:ln w="19050">
            <a:solidFill>
              <a:schemeClr val="bg1">
                <a:alpha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974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0A92C1-2FFA-5367-7021-ED954DDD74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94BE868-D43F-4940-8CE9-93D953A11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992622" y="-341385"/>
            <a:ext cx="6858003" cy="7540754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5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1CA24D7-A8AD-CC6E-B95B-5CDE46E8D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3416" y="1475234"/>
            <a:ext cx="3214307" cy="290169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De open haard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6D07482-83A3-4451-943C-B46961082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76090" y="4508519"/>
            <a:ext cx="31089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2442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19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31" name="Straight Connector 21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23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8504F6C-472B-E49B-887B-6C3CA6612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94"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33" name="Rectangle 25">
            <a:extLst>
              <a:ext uri="{FF2B5EF4-FFF2-40B4-BE49-F238E27FC236}">
                <a16:creationId xmlns:a16="http://schemas.microsoft.com/office/drawing/2014/main" id="{B94BE868-D43F-4940-8CE9-93D953A11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992622" y="-341385"/>
            <a:ext cx="6858003" cy="7540754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5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646E48A-DAA0-3B00-D44B-6F42E8235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3416" y="1475234"/>
            <a:ext cx="3214307" cy="290169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De schoen </a:t>
            </a:r>
          </a:p>
        </p:txBody>
      </p:sp>
      <p:cxnSp>
        <p:nvCxnSpPr>
          <p:cNvPr id="34" name="Straight Connector 27">
            <a:extLst>
              <a:ext uri="{FF2B5EF4-FFF2-40B4-BE49-F238E27FC236}">
                <a16:creationId xmlns:a16="http://schemas.microsoft.com/office/drawing/2014/main" id="{96D07482-83A3-4451-943C-B46961082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76090" y="4508519"/>
            <a:ext cx="31089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40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20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27EC49D7-572F-19DB-7FBE-F3A6E058EE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9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21" name="Rectangle 12">
            <a:extLst>
              <a:ext uri="{FF2B5EF4-FFF2-40B4-BE49-F238E27FC236}">
                <a16:creationId xmlns:a16="http://schemas.microsoft.com/office/drawing/2014/main" id="{77D4E339-1FDC-4F64-BACC-DA1625A5A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52794" y="0"/>
            <a:ext cx="9339206" cy="6858000"/>
          </a:xfrm>
          <a:prstGeom prst="rect">
            <a:avLst/>
          </a:prstGeom>
          <a:gradFill flip="none" rotWithShape="1">
            <a:gsLst>
              <a:gs pos="58000">
                <a:schemeClr val="tx1">
                  <a:alpha val="35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640E0A8-1B6F-181B-6B44-3089549C5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5517" y="3331444"/>
            <a:ext cx="6470692" cy="12293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De laars </a:t>
            </a:r>
          </a:p>
        </p:txBody>
      </p:sp>
      <p:cxnSp>
        <p:nvCxnSpPr>
          <p:cNvPr id="22" name="Straight Connector 14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0211" y="4641183"/>
            <a:ext cx="6309360" cy="0"/>
          </a:xfrm>
          <a:prstGeom prst="line">
            <a:avLst/>
          </a:prstGeom>
          <a:ln w="19050">
            <a:solidFill>
              <a:schemeClr val="bg1">
                <a:alpha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468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0E64B92A-D750-3B23-ACAD-000D46A969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3" b="25588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7D4E339-1FDC-4F64-BACC-DA1625A5A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52794" y="0"/>
            <a:ext cx="9339206" cy="6858000"/>
          </a:xfrm>
          <a:prstGeom prst="rect">
            <a:avLst/>
          </a:prstGeom>
          <a:gradFill flip="none" rotWithShape="1">
            <a:gsLst>
              <a:gs pos="58000">
                <a:schemeClr val="tx1">
                  <a:alpha val="35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345848F-4E46-3C57-4F76-4322F539F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5517" y="3331444"/>
            <a:ext cx="6470692" cy="12293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De tekening 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0211" y="4641183"/>
            <a:ext cx="6309360" cy="0"/>
          </a:xfrm>
          <a:prstGeom prst="line">
            <a:avLst/>
          </a:prstGeom>
          <a:ln w="19050">
            <a:solidFill>
              <a:schemeClr val="bg1">
                <a:alpha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376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2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4" descr="Verse wortels die op een houten vloer liggen">
            <a:extLst>
              <a:ext uri="{FF2B5EF4-FFF2-40B4-BE49-F238E27FC236}">
                <a16:creationId xmlns:a16="http://schemas.microsoft.com/office/drawing/2014/main" id="{E7A4A215-3C2E-C8C9-2250-A5209A9E18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51" b="12779"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22" name="Rectangle 14">
            <a:extLst>
              <a:ext uri="{FF2B5EF4-FFF2-40B4-BE49-F238E27FC236}">
                <a16:creationId xmlns:a16="http://schemas.microsoft.com/office/drawing/2014/main" id="{B94BE868-D43F-4940-8CE9-93D953A11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992622" y="-341385"/>
            <a:ext cx="6858003" cy="7540754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5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A9FAC7-81FE-5B27-D752-DBADC143F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3416" y="1475234"/>
            <a:ext cx="3214307" cy="290169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De wortel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6D07482-83A3-4451-943C-B46961082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76090" y="4508519"/>
            <a:ext cx="31089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114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4AD1CE2A-82D3-0D84-007C-195DA8B758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66" b="6364"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94BE868-D43F-4940-8CE9-93D953A11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992622" y="-341385"/>
            <a:ext cx="6858003" cy="7540754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5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4FB9EB1-D3C2-F1F6-824F-206DAD445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3416" y="1475234"/>
            <a:ext cx="3214307" cy="290169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Slapen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6D07482-83A3-4451-943C-B46961082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76090" y="4508519"/>
            <a:ext cx="31089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916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2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4" descr="Houten dak tegen heldere lucht">
            <a:extLst>
              <a:ext uri="{FF2B5EF4-FFF2-40B4-BE49-F238E27FC236}">
                <a16:creationId xmlns:a16="http://schemas.microsoft.com/office/drawing/2014/main" id="{706CCA88-73F6-AFCB-0B05-0587FBA8D6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30"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22" name="Rectangle 14">
            <a:extLst>
              <a:ext uri="{FF2B5EF4-FFF2-40B4-BE49-F238E27FC236}">
                <a16:creationId xmlns:a16="http://schemas.microsoft.com/office/drawing/2014/main" id="{B94BE868-D43F-4940-8CE9-93D953A11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992622" y="-341385"/>
            <a:ext cx="6858003" cy="7540754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5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F23403F-DB1F-7C29-B603-83B7D758E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3416" y="1475234"/>
            <a:ext cx="3214307" cy="290169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Het dak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6D07482-83A3-4451-943C-B46961082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76090" y="4508519"/>
            <a:ext cx="31089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453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4899F843-AB46-5EF9-0E10-18AA5F09A2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22" b="28338"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94BE868-D43F-4940-8CE9-93D953A11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992622" y="-341385"/>
            <a:ext cx="6858003" cy="7540754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5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CA6A5E0-891C-0CAD-C748-61F844996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3416" y="1475234"/>
            <a:ext cx="3214307" cy="290169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De schoorsteen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6D07482-83A3-4451-943C-B46961082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76090" y="4508519"/>
            <a:ext cx="31089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460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0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60" name="Straight Connector 52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Afbeelding 3">
            <a:extLst>
              <a:ext uri="{FF2B5EF4-FFF2-40B4-BE49-F238E27FC236}">
                <a16:creationId xmlns:a16="http://schemas.microsoft.com/office/drawing/2014/main" id="{158300D6-3A6B-9A36-44CB-00D6F6848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97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61" name="Rectangle 54">
            <a:extLst>
              <a:ext uri="{FF2B5EF4-FFF2-40B4-BE49-F238E27FC236}">
                <a16:creationId xmlns:a16="http://schemas.microsoft.com/office/drawing/2014/main" id="{77D4E339-1FDC-4F64-BACC-DA1625A5A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52794" y="0"/>
            <a:ext cx="9339206" cy="6858000"/>
          </a:xfrm>
          <a:prstGeom prst="rect">
            <a:avLst/>
          </a:prstGeom>
          <a:gradFill flip="none" rotWithShape="1">
            <a:gsLst>
              <a:gs pos="58000">
                <a:schemeClr val="tx1">
                  <a:alpha val="35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383D9FA-36C4-F4CB-0007-8ADE8C998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5517" y="3331444"/>
            <a:ext cx="6470692" cy="12293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Vies </a:t>
            </a:r>
          </a:p>
        </p:txBody>
      </p:sp>
      <p:cxnSp>
        <p:nvCxnSpPr>
          <p:cNvPr id="62" name="Straight Connector 56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0211" y="4641183"/>
            <a:ext cx="6309360" cy="0"/>
          </a:xfrm>
          <a:prstGeom prst="line">
            <a:avLst/>
          </a:prstGeom>
          <a:ln w="19050">
            <a:solidFill>
              <a:schemeClr val="bg1">
                <a:alpha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414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338979C3-7247-65F7-E876-5BE7838477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7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7D4E339-1FDC-4F64-BACC-DA1625A5A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52794" y="0"/>
            <a:ext cx="9339206" cy="6858000"/>
          </a:xfrm>
          <a:prstGeom prst="rect">
            <a:avLst/>
          </a:prstGeom>
          <a:gradFill flip="none" rotWithShape="1">
            <a:gsLst>
              <a:gs pos="58000">
                <a:schemeClr val="tx1">
                  <a:alpha val="35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6BBCAD6-C611-6CEE-72E5-63E8F02EA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5517" y="3331444"/>
            <a:ext cx="6470692" cy="12293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Klimmen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0211" y="4641183"/>
            <a:ext cx="6309360" cy="0"/>
          </a:xfrm>
          <a:prstGeom prst="line">
            <a:avLst/>
          </a:prstGeom>
          <a:ln w="19050">
            <a:solidFill>
              <a:schemeClr val="bg1">
                <a:alpha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363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C2F68850-B8FE-18C1-FCD4-2E40165AD2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15" b="13752"/>
          <a:stretch/>
        </p:blipFill>
        <p:spPr>
          <a:xfrm>
            <a:off x="-1" y="10"/>
            <a:ext cx="1219199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37E0400-E9ED-46D6-A946-A7B49DB41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>
                  <a:alpha val="35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1E98C1-2C3A-78FC-4108-AFE5C6B9E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791" y="3331444"/>
            <a:ext cx="6470692" cy="12293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Donker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2429" y="4641183"/>
            <a:ext cx="6309360" cy="0"/>
          </a:xfrm>
          <a:prstGeom prst="line">
            <a:avLst/>
          </a:prstGeom>
          <a:ln w="19050">
            <a:solidFill>
              <a:schemeClr val="bg1">
                <a:alpha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77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29912544-6DEE-8318-9E4B-E88338C43D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8" b="4832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7D4E339-1FDC-4F64-BACC-DA1625A5A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52794" y="0"/>
            <a:ext cx="9339206" cy="6858000"/>
          </a:xfrm>
          <a:prstGeom prst="rect">
            <a:avLst/>
          </a:prstGeom>
          <a:gradFill flip="none" rotWithShape="1">
            <a:gsLst>
              <a:gs pos="58000">
                <a:schemeClr val="tx1">
                  <a:alpha val="35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9E325DF-336C-16FD-E9F7-303F177A1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5517" y="3331444"/>
            <a:ext cx="6470692" cy="12293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Wakker worden 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0211" y="4641183"/>
            <a:ext cx="6309360" cy="0"/>
          </a:xfrm>
          <a:prstGeom prst="line">
            <a:avLst/>
          </a:prstGeom>
          <a:ln w="19050">
            <a:solidFill>
              <a:schemeClr val="bg1">
                <a:alpha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042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26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4" descr="Speelgoed op een tafel">
            <a:extLst>
              <a:ext uri="{FF2B5EF4-FFF2-40B4-BE49-F238E27FC236}">
                <a16:creationId xmlns:a16="http://schemas.microsoft.com/office/drawing/2014/main" id="{3E0998C9-B0A2-29F5-7494-2F71CA222C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068" b="2535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28" name="Rectangle 12">
            <a:extLst>
              <a:ext uri="{FF2B5EF4-FFF2-40B4-BE49-F238E27FC236}">
                <a16:creationId xmlns:a16="http://schemas.microsoft.com/office/drawing/2014/main" id="{77D4E339-1FDC-4F64-BACC-DA1625A5A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52794" y="0"/>
            <a:ext cx="9339206" cy="6858000"/>
          </a:xfrm>
          <a:prstGeom prst="rect">
            <a:avLst/>
          </a:prstGeom>
          <a:gradFill flip="none" rotWithShape="1">
            <a:gsLst>
              <a:gs pos="58000">
                <a:schemeClr val="tx1">
                  <a:alpha val="35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C83B5BD-09C7-BF16-1ECD-89E108BAC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5517" y="3331444"/>
            <a:ext cx="6470692" cy="12293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Het speelgoed </a:t>
            </a:r>
          </a:p>
        </p:txBody>
      </p:sp>
      <p:cxnSp>
        <p:nvCxnSpPr>
          <p:cNvPr id="29" name="Straight Connector 14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0211" y="4641183"/>
            <a:ext cx="6309360" cy="0"/>
          </a:xfrm>
          <a:prstGeom prst="line">
            <a:avLst/>
          </a:prstGeom>
          <a:ln w="19050">
            <a:solidFill>
              <a:schemeClr val="bg1">
                <a:alpha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662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2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096F2A7F-813E-6604-268E-488967FE07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5" b="15738"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21" name="Rectangle 14">
            <a:extLst>
              <a:ext uri="{FF2B5EF4-FFF2-40B4-BE49-F238E27FC236}">
                <a16:creationId xmlns:a16="http://schemas.microsoft.com/office/drawing/2014/main" id="{B94BE868-D43F-4940-8CE9-93D953A11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992622" y="-341385"/>
            <a:ext cx="6858003" cy="7540754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5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0699BA6-59D1-23A6-2B47-01C0794C9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3416" y="1475234"/>
            <a:ext cx="3214307" cy="290169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Zwaaien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6D07482-83A3-4451-943C-B46961082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76090" y="4508519"/>
            <a:ext cx="31089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335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B10FE2D7-77E2-AD42-6210-FCD4E0C418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82297" y="5715000"/>
            <a:ext cx="10058400" cy="1143000"/>
          </a:xfrm>
        </p:spPr>
        <p:txBody>
          <a:bodyPr>
            <a:normAutofit/>
          </a:bodyPr>
          <a:lstStyle/>
          <a:p>
            <a:r>
              <a:rPr lang="nl-NL"/>
              <a:t>Luister en lees mee</a:t>
            </a:r>
          </a:p>
        </p:txBody>
      </p:sp>
      <p:pic>
        <p:nvPicPr>
          <p:cNvPr id="4" name="Onlinemedia 3" title="Sinterklaas NT2">
            <a:hlinkClick r:id="" action="ppaction://media"/>
            <a:extLst>
              <a:ext uri="{FF2B5EF4-FFF2-40B4-BE49-F238E27FC236}">
                <a16:creationId xmlns:a16="http://schemas.microsoft.com/office/drawing/2014/main" id="{83D0538F-A52E-A763-EE9B-972D4450698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29205" y="839400"/>
            <a:ext cx="8636132" cy="487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71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45" name="Straight Connector 11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6" name="Rectangle 13">
            <a:extLst>
              <a:ext uri="{FF2B5EF4-FFF2-40B4-BE49-F238E27FC236}">
                <a16:creationId xmlns:a16="http://schemas.microsoft.com/office/drawing/2014/main" id="{F1314C34-F582-4EEF-86CE-F88761E52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587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15875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Tijdelijke aanduiding voor inhoud 4" descr="Close-up van pakket met leeg label">
            <a:extLst>
              <a:ext uri="{FF2B5EF4-FFF2-40B4-BE49-F238E27FC236}">
                <a16:creationId xmlns:a16="http://schemas.microsoft.com/office/drawing/2014/main" id="{93961820-FC43-4D39-4087-37E7C0BA9C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2" b="16741"/>
          <a:stretch/>
        </p:blipFill>
        <p:spPr>
          <a:xfrm>
            <a:off x="-1" y="10"/>
            <a:ext cx="12191999" cy="6857990"/>
          </a:xfrm>
          <a:prstGeom prst="rect">
            <a:avLst/>
          </a:prstGeom>
        </p:spPr>
      </p:pic>
      <p:sp>
        <p:nvSpPr>
          <p:cNvPr id="47" name="Rectangle 15">
            <a:extLst>
              <a:ext uri="{FF2B5EF4-FFF2-40B4-BE49-F238E27FC236}">
                <a16:creationId xmlns:a16="http://schemas.microsoft.com/office/drawing/2014/main" id="{7319A1DD-F557-4EC6-8A8C-F7617B4CD6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118982"/>
            <a:ext cx="7537704" cy="246266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5E956E1-CE96-B251-2509-2A0398E6C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791" y="3331444"/>
            <a:ext cx="6470692" cy="12293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Sinterklaas NT2 | Quizlet</a:t>
            </a:r>
            <a:endParaRPr lang="en-US" sz="5000">
              <a:solidFill>
                <a:schemeClr val="tx1"/>
              </a:solidFill>
            </a:endParaRPr>
          </a:p>
        </p:txBody>
      </p:sp>
      <p:cxnSp>
        <p:nvCxnSpPr>
          <p:cNvPr id="48" name="Straight Connector 17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2429" y="4641183"/>
            <a:ext cx="6309360" cy="0"/>
          </a:xfrm>
          <a:prstGeom prst="line">
            <a:avLst/>
          </a:prstGeom>
          <a:ln w="19050">
            <a:solidFill>
              <a:schemeClr val="accent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!!footer rectangle">
            <a:extLst>
              <a:ext uri="{FF2B5EF4-FFF2-40B4-BE49-F238E27FC236}">
                <a16:creationId xmlns:a16="http://schemas.microsoft.com/office/drawing/2014/main" id="{C390A367-0330-4E03-9D5F-40308A797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04311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08D811A4-FE68-83F2-B43D-98CA41B32E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1" r="-1" b="-1"/>
          <a:stretch/>
        </p:blipFill>
        <p:spPr>
          <a:xfrm>
            <a:off x="-1" y="10"/>
            <a:ext cx="1219199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37E0400-E9ED-46D6-A946-A7B49DB41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>
                  <a:alpha val="35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98809BC-E317-E93F-8E76-616E10B60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791" y="3331444"/>
            <a:ext cx="6470692" cy="12293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Het feest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2429" y="4641183"/>
            <a:ext cx="6309360" cy="0"/>
          </a:xfrm>
          <a:prstGeom prst="line">
            <a:avLst/>
          </a:prstGeom>
          <a:ln w="19050">
            <a:solidFill>
              <a:schemeClr val="bg1">
                <a:alpha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899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Verjaardagstaart op een tafel">
            <a:extLst>
              <a:ext uri="{FF2B5EF4-FFF2-40B4-BE49-F238E27FC236}">
                <a16:creationId xmlns:a16="http://schemas.microsoft.com/office/drawing/2014/main" id="{67F27F18-E595-4545-8F82-56E15DBBCA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660" b="5070"/>
          <a:stretch/>
        </p:blipFill>
        <p:spPr>
          <a:xfrm>
            <a:off x="-1" y="10"/>
            <a:ext cx="1219199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37E0400-E9ED-46D6-A946-A7B49DB41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>
                  <a:alpha val="35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8B8900-68FD-2727-C209-2C2893DC2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791" y="3331444"/>
            <a:ext cx="6470692" cy="12293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De verjaardag 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2429" y="4641183"/>
            <a:ext cx="6309360" cy="0"/>
          </a:xfrm>
          <a:prstGeom prst="line">
            <a:avLst/>
          </a:prstGeom>
          <a:ln w="19050">
            <a:solidFill>
              <a:schemeClr val="bg1">
                <a:alpha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676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4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BBD91855-A1A4-0B43-A39B-EDC68251A7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5"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EEFC1EB0-DB92-4E98-B3A9-0CD6FA5A8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38326" y="-341385"/>
            <a:ext cx="6858003" cy="7540754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5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CDBD84A-41D7-D644-0A40-97B292C9E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277" y="1475234"/>
            <a:ext cx="3214307" cy="290169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Sinterklaas     De Sint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96D07482-83A3-4451-943C-B46961082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6950" y="4508519"/>
            <a:ext cx="31089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022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69F2FF6C-1E5B-A42B-FD9C-E3540E509F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56" r="1" b="24923"/>
          <a:stretch/>
        </p:blipFill>
        <p:spPr>
          <a:xfrm>
            <a:off x="-1" y="10"/>
            <a:ext cx="12191999" cy="685799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A37E0400-E9ED-46D6-A946-A7B49DB41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>
                  <a:alpha val="35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9E41D17-B97C-7DE5-F521-D6082C166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791" y="3331444"/>
            <a:ext cx="6470692" cy="12293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Oud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2429" y="4641183"/>
            <a:ext cx="6309360" cy="0"/>
          </a:xfrm>
          <a:prstGeom prst="line">
            <a:avLst/>
          </a:prstGeom>
          <a:ln w="19050">
            <a:solidFill>
              <a:schemeClr val="bg1">
                <a:alpha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769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F02D46FC-AA76-BFC1-8D43-9CCDC5DB03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4"/>
          <a:stretch/>
        </p:blipFill>
        <p:spPr>
          <a:xfrm>
            <a:off x="-3174" y="0"/>
            <a:ext cx="12191999" cy="685799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37E0400-E9ED-46D6-A946-A7B49DB41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>
                  <a:alpha val="35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5FCBD5E-2548-1A0A-9EF2-274317955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097" y="4110762"/>
            <a:ext cx="6470692" cy="1229306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De baard</a:t>
            </a:r>
            <a:br>
              <a:rPr lang="en-US" sz="5400">
                <a:solidFill>
                  <a:schemeClr val="bg1"/>
                </a:solidFill>
              </a:rPr>
            </a:br>
            <a:endParaRPr lang="en-US" sz="5400">
              <a:solidFill>
                <a:schemeClr val="bg1"/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2429" y="4641183"/>
            <a:ext cx="6309360" cy="0"/>
          </a:xfrm>
          <a:prstGeom prst="line">
            <a:avLst/>
          </a:prstGeom>
          <a:ln w="19050">
            <a:solidFill>
              <a:schemeClr val="bg1">
                <a:alpha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890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Close-up van wit paard in de nacht">
            <a:extLst>
              <a:ext uri="{FF2B5EF4-FFF2-40B4-BE49-F238E27FC236}">
                <a16:creationId xmlns:a16="http://schemas.microsoft.com/office/drawing/2014/main" id="{76CF81E3-F1C3-8058-431B-CC3100F244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546" b="6868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7D4E339-1FDC-4F64-BACC-DA1625A5A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52794" y="0"/>
            <a:ext cx="9339206" cy="6858000"/>
          </a:xfrm>
          <a:prstGeom prst="rect">
            <a:avLst/>
          </a:prstGeom>
          <a:gradFill flip="none" rotWithShape="1">
            <a:gsLst>
              <a:gs pos="58000">
                <a:schemeClr val="tx1">
                  <a:alpha val="35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87FB9D3-865B-4846-FE83-B0B1F6FCB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8879" y="3411872"/>
            <a:ext cx="6470692" cy="12293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Het paard 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0211" y="4641183"/>
            <a:ext cx="6309360" cy="0"/>
          </a:xfrm>
          <a:prstGeom prst="line">
            <a:avLst/>
          </a:prstGeom>
          <a:ln w="19050">
            <a:solidFill>
              <a:schemeClr val="bg1">
                <a:alpha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887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RetrospectVTI">
  <a:themeElements>
    <a:clrScheme name="AnalogousFromRegularSeedRightStep">
      <a:dk1>
        <a:srgbClr val="000000"/>
      </a:dk1>
      <a:lt1>
        <a:srgbClr val="FFFFFF"/>
      </a:lt1>
      <a:dk2>
        <a:srgbClr val="241D3A"/>
      </a:dk2>
      <a:lt2>
        <a:srgbClr val="E8E7E2"/>
      </a:lt2>
      <a:accent1>
        <a:srgbClr val="4D64C3"/>
      </a:accent1>
      <a:accent2>
        <a:srgbClr val="553BB1"/>
      </a:accent2>
      <a:accent3>
        <a:srgbClr val="984DC3"/>
      </a:accent3>
      <a:accent4>
        <a:srgbClr val="B13BAB"/>
      </a:accent4>
      <a:accent5>
        <a:srgbClr val="C34D8B"/>
      </a:accent5>
      <a:accent6>
        <a:srgbClr val="B13B48"/>
      </a:accent6>
      <a:hlink>
        <a:srgbClr val="978332"/>
      </a:hlink>
      <a:folHlink>
        <a:srgbClr val="7F7F7F"/>
      </a:folHlink>
    </a:clrScheme>
    <a:fontScheme name="Retrospect">
      <a:majorFont>
        <a:latin typeface="Univers Condensed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Univers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75</Words>
  <Application>Microsoft Office PowerPoint</Application>
  <PresentationFormat>Breedbeeld</PresentationFormat>
  <Paragraphs>36</Paragraphs>
  <Slides>34</Slides>
  <Notes>1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34</vt:i4>
      </vt:variant>
    </vt:vector>
  </HeadingPairs>
  <TitlesOfParts>
    <vt:vector size="39" baseType="lpstr">
      <vt:lpstr>Aptos</vt:lpstr>
      <vt:lpstr>Calibri</vt:lpstr>
      <vt:lpstr>Univers</vt:lpstr>
      <vt:lpstr>Univers Condensed</vt:lpstr>
      <vt:lpstr>RetrospectVTI</vt:lpstr>
      <vt:lpstr>Sinterklaas</vt:lpstr>
      <vt:lpstr>                 Koud</vt:lpstr>
      <vt:lpstr>Donker</vt:lpstr>
      <vt:lpstr>Het feest</vt:lpstr>
      <vt:lpstr>De verjaardag </vt:lpstr>
      <vt:lpstr>Sinterklaas     De Sint</vt:lpstr>
      <vt:lpstr>Oud</vt:lpstr>
      <vt:lpstr>De baard </vt:lpstr>
      <vt:lpstr>Het paard </vt:lpstr>
      <vt:lpstr>Piet </vt:lpstr>
      <vt:lpstr>De boot</vt:lpstr>
      <vt:lpstr>Het kado </vt:lpstr>
      <vt:lpstr>De chocoladeletter </vt:lpstr>
      <vt:lpstr>Houden van </vt:lpstr>
      <vt:lpstr>Liedjes zingen </vt:lpstr>
      <vt:lpstr>De pepernoten </vt:lpstr>
      <vt:lpstr>Krijgen </vt:lpstr>
      <vt:lpstr>Geven </vt:lpstr>
      <vt:lpstr>De verwarming</vt:lpstr>
      <vt:lpstr>De open haard </vt:lpstr>
      <vt:lpstr>De schoen </vt:lpstr>
      <vt:lpstr>De laars </vt:lpstr>
      <vt:lpstr>De tekening </vt:lpstr>
      <vt:lpstr>De wortel</vt:lpstr>
      <vt:lpstr>Slapen</vt:lpstr>
      <vt:lpstr>Het dak </vt:lpstr>
      <vt:lpstr>De schoorsteen </vt:lpstr>
      <vt:lpstr>Vies </vt:lpstr>
      <vt:lpstr>Klimmen</vt:lpstr>
      <vt:lpstr>Wakker worden </vt:lpstr>
      <vt:lpstr>Het speelgoed </vt:lpstr>
      <vt:lpstr>Zwaaien </vt:lpstr>
      <vt:lpstr>PowerPoint-presentatie</vt:lpstr>
      <vt:lpstr>Sinterklaas NT2 | Quizlet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Sinterklaas</dc:title>
  <dc:creator>Johanne Bree</dc:creator>
  <cp:lastModifiedBy>Johanne Bree</cp:lastModifiedBy>
  <cp:revision>1</cp:revision>
  <dcterms:created xsi:type="dcterms:W3CDTF">2024-11-15T10:27:47Z</dcterms:created>
  <dcterms:modified xsi:type="dcterms:W3CDTF">2024-11-26T09:57:18Z</dcterms:modified>
</cp:coreProperties>
</file>