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4"/>
  </p:notesMasterIdLst>
  <p:handoutMasterIdLst>
    <p:handoutMasterId r:id="rId25"/>
  </p:handoutMasterIdLst>
  <p:sldIdLst>
    <p:sldId id="278" r:id="rId5"/>
    <p:sldId id="282" r:id="rId6"/>
    <p:sldId id="283" r:id="rId7"/>
    <p:sldId id="285" r:id="rId8"/>
    <p:sldId id="28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300" r:id="rId18"/>
    <p:sldId id="294" r:id="rId19"/>
    <p:sldId id="295" r:id="rId20"/>
    <p:sldId id="296" r:id="rId21"/>
    <p:sldId id="297" r:id="rId22"/>
    <p:sldId id="299" r:id="rId23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nl-NL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36846-15EC-4FF1-85FC-EFB2D5F9D879}" v="315" dt="2024-03-28T10:53:50.983"/>
  </p1510:revLst>
</p1510:revInfo>
</file>

<file path=ppt/tableStyles.xml><?xml version="1.0" encoding="utf-8"?>
<a:tblStyleLst xmlns:a="http://schemas.openxmlformats.org/drawingml/2006/main" def="{72833802-FEF1-4C79-8D5D-14CF1EAF98D9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88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3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82" d="100"/>
          <a:sy n="82" d="100"/>
        </p:scale>
        <p:origin x="39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e Bree" userId="cff3225cc7eba9d3" providerId="LiveId" clId="{32436846-15EC-4FF1-85FC-EFB2D5F9D879}"/>
    <pc:docChg chg="undo custSel addSld delSld modSld sldOrd">
      <pc:chgData name="Johanne Bree" userId="cff3225cc7eba9d3" providerId="LiveId" clId="{32436846-15EC-4FF1-85FC-EFB2D5F9D879}" dt="2024-03-28T10:53:50.982" v="429"/>
      <pc:docMkLst>
        <pc:docMk/>
      </pc:docMkLst>
      <pc:sldChg chg="addSp delSp modSp mod delAnim modAnim">
        <pc:chgData name="Johanne Bree" userId="cff3225cc7eba9d3" providerId="LiveId" clId="{32436846-15EC-4FF1-85FC-EFB2D5F9D879}" dt="2024-03-28T10:41:55.408" v="282"/>
        <pc:sldMkLst>
          <pc:docMk/>
          <pc:sldMk cId="2803092014" sldId="278"/>
        </pc:sldMkLst>
        <pc:spChg chg="del mod">
          <ac:chgData name="Johanne Bree" userId="cff3225cc7eba9d3" providerId="LiveId" clId="{32436846-15EC-4FF1-85FC-EFB2D5F9D879}" dt="2024-03-28T10:40:09.753" v="276" actId="21"/>
          <ac:spMkLst>
            <pc:docMk/>
            <pc:sldMk cId="2803092014" sldId="278"/>
            <ac:spMk id="5" creationId="{9F43C36C-C393-BA13-91F8-8393A0E31483}"/>
          </ac:spMkLst>
        </pc:spChg>
        <pc:spChg chg="add mod">
          <ac:chgData name="Johanne Bree" userId="cff3225cc7eba9d3" providerId="LiveId" clId="{32436846-15EC-4FF1-85FC-EFB2D5F9D879}" dt="2024-03-28T10:39:01.366" v="273" actId="1076"/>
          <ac:spMkLst>
            <pc:docMk/>
            <pc:sldMk cId="2803092014" sldId="278"/>
            <ac:spMk id="7" creationId="{3B7BF0C5-C46B-7DC9-3525-D33C06120713}"/>
          </ac:spMkLst>
        </pc:spChg>
        <pc:picChg chg="del mod">
          <ac:chgData name="Johanne Bree" userId="cff3225cc7eba9d3" providerId="LiveId" clId="{32436846-15EC-4FF1-85FC-EFB2D5F9D879}" dt="2024-03-28T10:40:35.332" v="278" actId="478"/>
          <ac:picMkLst>
            <pc:docMk/>
            <pc:sldMk cId="2803092014" sldId="278"/>
            <ac:picMk id="2" creationId="{1F26E016-31F3-12DF-C509-97BB889301F7}"/>
          </ac:picMkLst>
        </pc:picChg>
        <pc:picChg chg="add mod">
          <ac:chgData name="Johanne Bree" userId="cff3225cc7eba9d3" providerId="LiveId" clId="{32436846-15EC-4FF1-85FC-EFB2D5F9D879}" dt="2024-03-28T10:41:42.786" v="281" actId="14100"/>
          <ac:picMkLst>
            <pc:docMk/>
            <pc:sldMk cId="2803092014" sldId="278"/>
            <ac:picMk id="6" creationId="{D3E8B406-ADB6-6198-1BD2-95F5D668A910}"/>
          </ac:picMkLst>
        </pc:picChg>
      </pc:sldChg>
      <pc:sldChg chg="addSp delSp modSp mod modAnim">
        <pc:chgData name="Johanne Bree" userId="cff3225cc7eba9d3" providerId="LiveId" clId="{32436846-15EC-4FF1-85FC-EFB2D5F9D879}" dt="2024-03-28T10:53:09.029" v="427" actId="1076"/>
        <pc:sldMkLst>
          <pc:docMk/>
          <pc:sldMk cId="2665045518" sldId="282"/>
        </pc:sldMkLst>
        <pc:spChg chg="mod">
          <ac:chgData name="Johanne Bree" userId="cff3225cc7eba9d3" providerId="LiveId" clId="{32436846-15EC-4FF1-85FC-EFB2D5F9D879}" dt="2024-03-28T10:53:01.919" v="425" actId="14100"/>
          <ac:spMkLst>
            <pc:docMk/>
            <pc:sldMk cId="2665045518" sldId="282"/>
            <ac:spMk id="3" creationId="{1ABCA07C-1908-B1EB-82FA-EC63DAAF4CF4}"/>
          </ac:spMkLst>
        </pc:spChg>
        <pc:picChg chg="add del mod">
          <ac:chgData name="Johanne Bree" userId="cff3225cc7eba9d3" providerId="LiveId" clId="{32436846-15EC-4FF1-85FC-EFB2D5F9D879}" dt="2024-03-28T09:58:40.231" v="33" actId="478"/>
          <ac:picMkLst>
            <pc:docMk/>
            <pc:sldMk cId="2665045518" sldId="282"/>
            <ac:picMk id="4" creationId="{9C5259C5-F44A-3CD5-333A-004781A4C5C3}"/>
          </ac:picMkLst>
        </pc:picChg>
        <pc:picChg chg="add mod">
          <ac:chgData name="Johanne Bree" userId="cff3225cc7eba9d3" providerId="LiveId" clId="{32436846-15EC-4FF1-85FC-EFB2D5F9D879}" dt="2024-03-28T10:53:06.368" v="426" actId="14100"/>
          <ac:picMkLst>
            <pc:docMk/>
            <pc:sldMk cId="2665045518" sldId="282"/>
            <ac:picMk id="6" creationId="{EA6D41F4-9016-4930-D610-3EE881813E6B}"/>
          </ac:picMkLst>
        </pc:picChg>
        <pc:picChg chg="mod">
          <ac:chgData name="Johanne Bree" userId="cff3225cc7eba9d3" providerId="LiveId" clId="{32436846-15EC-4FF1-85FC-EFB2D5F9D879}" dt="2024-03-28T10:00:33.750" v="44"/>
          <ac:picMkLst>
            <pc:docMk/>
            <pc:sldMk cId="2665045518" sldId="282"/>
            <ac:picMk id="7" creationId="{D9533EEA-4CDA-881F-95CC-D33E53EB4BC2}"/>
          </ac:picMkLst>
        </pc:picChg>
        <pc:picChg chg="mod">
          <ac:chgData name="Johanne Bree" userId="cff3225cc7eba9d3" providerId="LiveId" clId="{32436846-15EC-4FF1-85FC-EFB2D5F9D879}" dt="2024-03-28T10:53:09.029" v="427" actId="1076"/>
          <ac:picMkLst>
            <pc:docMk/>
            <pc:sldMk cId="2665045518" sldId="282"/>
            <ac:picMk id="8" creationId="{A0B7A32F-7772-F0D7-3602-73D35C5F2C1F}"/>
          </ac:picMkLst>
        </pc:picChg>
      </pc:sldChg>
      <pc:sldChg chg="delSp modSp mod delAnim modAnim">
        <pc:chgData name="Johanne Bree" userId="cff3225cc7eba9d3" providerId="LiveId" clId="{32436846-15EC-4FF1-85FC-EFB2D5F9D879}" dt="2024-03-28T10:13:49.936" v="87"/>
        <pc:sldMkLst>
          <pc:docMk/>
          <pc:sldMk cId="1388592114" sldId="283"/>
        </pc:sldMkLst>
        <pc:spChg chg="mod">
          <ac:chgData name="Johanne Bree" userId="cff3225cc7eba9d3" providerId="LiveId" clId="{32436846-15EC-4FF1-85FC-EFB2D5F9D879}" dt="2024-03-28T10:12:48.754" v="83" actId="20577"/>
          <ac:spMkLst>
            <pc:docMk/>
            <pc:sldMk cId="1388592114" sldId="283"/>
            <ac:spMk id="2" creationId="{954ABE40-AA00-F366-A36A-B3F1AADBF025}"/>
          </ac:spMkLst>
        </pc:spChg>
        <pc:picChg chg="del">
          <ac:chgData name="Johanne Bree" userId="cff3225cc7eba9d3" providerId="LiveId" clId="{32436846-15EC-4FF1-85FC-EFB2D5F9D879}" dt="2024-03-28T10:02:43.549" v="47" actId="21"/>
          <ac:picMkLst>
            <pc:docMk/>
            <pc:sldMk cId="1388592114" sldId="283"/>
            <ac:picMk id="4" creationId="{7D28041F-3880-651D-B2E7-B6C20176D0C4}"/>
          </ac:picMkLst>
        </pc:picChg>
        <pc:picChg chg="mod">
          <ac:chgData name="Johanne Bree" userId="cff3225cc7eba9d3" providerId="LiveId" clId="{32436846-15EC-4FF1-85FC-EFB2D5F9D879}" dt="2024-03-28T10:03:18.708" v="48" actId="1076"/>
          <ac:picMkLst>
            <pc:docMk/>
            <pc:sldMk cId="1388592114" sldId="283"/>
            <ac:picMk id="5" creationId="{A20B31BE-D86E-707E-C4D0-B1361503E1BE}"/>
          </ac:picMkLst>
        </pc:picChg>
      </pc:sldChg>
      <pc:sldChg chg="modSp mod modAnim">
        <pc:chgData name="Johanne Bree" userId="cff3225cc7eba9d3" providerId="LiveId" clId="{32436846-15EC-4FF1-85FC-EFB2D5F9D879}" dt="2024-03-28T10:15:01.672" v="97"/>
        <pc:sldMkLst>
          <pc:docMk/>
          <pc:sldMk cId="1587904026" sldId="284"/>
        </pc:sldMkLst>
        <pc:spChg chg="mod">
          <ac:chgData name="Johanne Bree" userId="cff3225cc7eba9d3" providerId="LiveId" clId="{32436846-15EC-4FF1-85FC-EFB2D5F9D879}" dt="2024-03-28T10:14:52.906" v="93" actId="20577"/>
          <ac:spMkLst>
            <pc:docMk/>
            <pc:sldMk cId="1587904026" sldId="284"/>
            <ac:spMk id="2" creationId="{954ABE40-AA00-F366-A36A-B3F1AADBF025}"/>
          </ac:spMkLst>
        </pc:spChg>
        <pc:picChg chg="mod">
          <ac:chgData name="Johanne Bree" userId="cff3225cc7eba9d3" providerId="LiveId" clId="{32436846-15EC-4FF1-85FC-EFB2D5F9D879}" dt="2024-03-28T10:04:41.801" v="50" actId="1076"/>
          <ac:picMkLst>
            <pc:docMk/>
            <pc:sldMk cId="1587904026" sldId="284"/>
            <ac:picMk id="4" creationId="{EC22E164-2C96-077E-2501-6950B78CF2A4}"/>
          </ac:picMkLst>
        </pc:picChg>
      </pc:sldChg>
      <pc:sldChg chg="modSp mod modAnim">
        <pc:chgData name="Johanne Bree" userId="cff3225cc7eba9d3" providerId="LiveId" clId="{32436846-15EC-4FF1-85FC-EFB2D5F9D879}" dt="2024-03-28T10:14:45.979" v="91"/>
        <pc:sldMkLst>
          <pc:docMk/>
          <pc:sldMk cId="159703894" sldId="285"/>
        </pc:sldMkLst>
        <pc:picChg chg="mod">
          <ac:chgData name="Johanne Bree" userId="cff3225cc7eba9d3" providerId="LiveId" clId="{32436846-15EC-4FF1-85FC-EFB2D5F9D879}" dt="2024-03-28T10:04:01.321" v="49" actId="1076"/>
          <ac:picMkLst>
            <pc:docMk/>
            <pc:sldMk cId="159703894" sldId="285"/>
            <ac:picMk id="4" creationId="{66F69ED3-7F90-ED73-38F2-867EC206B5BC}"/>
          </ac:picMkLst>
        </pc:picChg>
      </pc:sldChg>
      <pc:sldChg chg="modSp mod modAnim">
        <pc:chgData name="Johanne Bree" userId="cff3225cc7eba9d3" providerId="LiveId" clId="{32436846-15EC-4FF1-85FC-EFB2D5F9D879}" dt="2024-03-28T10:15:17.063" v="103"/>
        <pc:sldMkLst>
          <pc:docMk/>
          <pc:sldMk cId="4267050319" sldId="286"/>
        </pc:sldMkLst>
        <pc:spChg chg="mod">
          <ac:chgData name="Johanne Bree" userId="cff3225cc7eba9d3" providerId="LiveId" clId="{32436846-15EC-4FF1-85FC-EFB2D5F9D879}" dt="2024-03-28T10:15:08.547" v="99" actId="20577"/>
          <ac:spMkLst>
            <pc:docMk/>
            <pc:sldMk cId="4267050319" sldId="286"/>
            <ac:spMk id="2" creationId="{954ABE40-AA00-F366-A36A-B3F1AADBF025}"/>
          </ac:spMkLst>
        </pc:spChg>
        <pc:picChg chg="mod">
          <ac:chgData name="Johanne Bree" userId="cff3225cc7eba9d3" providerId="LiveId" clId="{32436846-15EC-4FF1-85FC-EFB2D5F9D879}" dt="2024-03-28T10:05:14.822" v="51" actId="1076"/>
          <ac:picMkLst>
            <pc:docMk/>
            <pc:sldMk cId="4267050319" sldId="286"/>
            <ac:picMk id="4" creationId="{2876754D-2264-6B1D-C64C-A3FBD946E912}"/>
          </ac:picMkLst>
        </pc:picChg>
      </pc:sldChg>
      <pc:sldChg chg="modSp mod modAnim">
        <pc:chgData name="Johanne Bree" userId="cff3225cc7eba9d3" providerId="LiveId" clId="{32436846-15EC-4FF1-85FC-EFB2D5F9D879}" dt="2024-03-28T10:15:32.142" v="109"/>
        <pc:sldMkLst>
          <pc:docMk/>
          <pc:sldMk cId="1945594397" sldId="287"/>
        </pc:sldMkLst>
        <pc:spChg chg="mod">
          <ac:chgData name="Johanne Bree" userId="cff3225cc7eba9d3" providerId="LiveId" clId="{32436846-15EC-4FF1-85FC-EFB2D5F9D879}" dt="2024-03-28T10:15:23.605" v="105" actId="20577"/>
          <ac:spMkLst>
            <pc:docMk/>
            <pc:sldMk cId="1945594397" sldId="287"/>
            <ac:spMk id="2" creationId="{954ABE40-AA00-F366-A36A-B3F1AADBF025}"/>
          </ac:spMkLst>
        </pc:spChg>
        <pc:picChg chg="mod">
          <ac:chgData name="Johanne Bree" userId="cff3225cc7eba9d3" providerId="LiveId" clId="{32436846-15EC-4FF1-85FC-EFB2D5F9D879}" dt="2024-03-28T10:05:47.932" v="52" actId="1076"/>
          <ac:picMkLst>
            <pc:docMk/>
            <pc:sldMk cId="1945594397" sldId="287"/>
            <ac:picMk id="4" creationId="{77DFAC72-DFA1-2740-A8D6-BE647B10F34E}"/>
          </ac:picMkLst>
        </pc:picChg>
      </pc:sldChg>
      <pc:sldChg chg="modSp mod modAnim">
        <pc:chgData name="Johanne Bree" userId="cff3225cc7eba9d3" providerId="LiveId" clId="{32436846-15EC-4FF1-85FC-EFB2D5F9D879}" dt="2024-03-28T10:15:47.031" v="115"/>
        <pc:sldMkLst>
          <pc:docMk/>
          <pc:sldMk cId="1301499994" sldId="288"/>
        </pc:sldMkLst>
        <pc:spChg chg="mod">
          <ac:chgData name="Johanne Bree" userId="cff3225cc7eba9d3" providerId="LiveId" clId="{32436846-15EC-4FF1-85FC-EFB2D5F9D879}" dt="2024-03-28T10:15:37.799" v="111" actId="20577"/>
          <ac:spMkLst>
            <pc:docMk/>
            <pc:sldMk cId="1301499994" sldId="288"/>
            <ac:spMk id="2" creationId="{954ABE40-AA00-F366-A36A-B3F1AADBF025}"/>
          </ac:spMkLst>
        </pc:spChg>
        <pc:spChg chg="mod">
          <ac:chgData name="Johanne Bree" userId="cff3225cc7eba9d3" providerId="LiveId" clId="{32436846-15EC-4FF1-85FC-EFB2D5F9D879}" dt="2024-03-28T10:06:58.639" v="65" actId="207"/>
          <ac:spMkLst>
            <pc:docMk/>
            <pc:sldMk cId="1301499994" sldId="288"/>
            <ac:spMk id="3" creationId="{72446868-83F0-CEEF-5E60-6D55C93B523F}"/>
          </ac:spMkLst>
        </pc:spChg>
        <pc:picChg chg="mod">
          <ac:chgData name="Johanne Bree" userId="cff3225cc7eba9d3" providerId="LiveId" clId="{32436846-15EC-4FF1-85FC-EFB2D5F9D879}" dt="2024-03-28T10:06:34.166" v="53" actId="1076"/>
          <ac:picMkLst>
            <pc:docMk/>
            <pc:sldMk cId="1301499994" sldId="288"/>
            <ac:picMk id="4" creationId="{B59C4878-03A5-0D8C-F289-572B8CC0F45B}"/>
          </ac:picMkLst>
        </pc:picChg>
      </pc:sldChg>
      <pc:sldChg chg="modSp mod modAnim">
        <pc:chgData name="Johanne Bree" userId="cff3225cc7eba9d3" providerId="LiveId" clId="{32436846-15EC-4FF1-85FC-EFB2D5F9D879}" dt="2024-03-28T10:15:59.382" v="121"/>
        <pc:sldMkLst>
          <pc:docMk/>
          <pc:sldMk cId="3248058035" sldId="289"/>
        </pc:sldMkLst>
        <pc:spChg chg="mod">
          <ac:chgData name="Johanne Bree" userId="cff3225cc7eba9d3" providerId="LiveId" clId="{32436846-15EC-4FF1-85FC-EFB2D5F9D879}" dt="2024-03-28T10:15:52.155" v="117" actId="20577"/>
          <ac:spMkLst>
            <pc:docMk/>
            <pc:sldMk cId="3248058035" sldId="289"/>
            <ac:spMk id="2" creationId="{954ABE40-AA00-F366-A36A-B3F1AADBF025}"/>
          </ac:spMkLst>
        </pc:spChg>
        <pc:picChg chg="mod">
          <ac:chgData name="Johanne Bree" userId="cff3225cc7eba9d3" providerId="LiveId" clId="{32436846-15EC-4FF1-85FC-EFB2D5F9D879}" dt="2024-03-28T10:07:35.737" v="66" actId="1076"/>
          <ac:picMkLst>
            <pc:docMk/>
            <pc:sldMk cId="3248058035" sldId="289"/>
            <ac:picMk id="4" creationId="{AD87ABF9-2310-43CB-37AC-06E0E64AE687}"/>
          </ac:picMkLst>
        </pc:picChg>
      </pc:sldChg>
      <pc:sldChg chg="modSp mod modAnim">
        <pc:chgData name="Johanne Bree" userId="cff3225cc7eba9d3" providerId="LiveId" clId="{32436846-15EC-4FF1-85FC-EFB2D5F9D879}" dt="2024-03-28T10:16:12.268" v="127"/>
        <pc:sldMkLst>
          <pc:docMk/>
          <pc:sldMk cId="3891806476" sldId="290"/>
        </pc:sldMkLst>
        <pc:spChg chg="mod">
          <ac:chgData name="Johanne Bree" userId="cff3225cc7eba9d3" providerId="LiveId" clId="{32436846-15EC-4FF1-85FC-EFB2D5F9D879}" dt="2024-03-28T10:16:04.032" v="123" actId="20577"/>
          <ac:spMkLst>
            <pc:docMk/>
            <pc:sldMk cId="3891806476" sldId="290"/>
            <ac:spMk id="2" creationId="{954ABE40-AA00-F366-A36A-B3F1AADBF025}"/>
          </ac:spMkLst>
        </pc:spChg>
        <pc:picChg chg="mod">
          <ac:chgData name="Johanne Bree" userId="cff3225cc7eba9d3" providerId="LiveId" clId="{32436846-15EC-4FF1-85FC-EFB2D5F9D879}" dt="2024-03-28T10:08:12.553" v="67" actId="1076"/>
          <ac:picMkLst>
            <pc:docMk/>
            <pc:sldMk cId="3891806476" sldId="290"/>
            <ac:picMk id="4" creationId="{E2DD3387-35E6-B3C8-B79B-FF5D7C1D4BD6}"/>
          </ac:picMkLst>
        </pc:picChg>
      </pc:sldChg>
      <pc:sldChg chg="modSp mod modAnim">
        <pc:chgData name="Johanne Bree" userId="cff3225cc7eba9d3" providerId="LiveId" clId="{32436846-15EC-4FF1-85FC-EFB2D5F9D879}" dt="2024-03-28T10:16:28.124" v="133"/>
        <pc:sldMkLst>
          <pc:docMk/>
          <pc:sldMk cId="406272629" sldId="291"/>
        </pc:sldMkLst>
        <pc:spChg chg="mod">
          <ac:chgData name="Johanne Bree" userId="cff3225cc7eba9d3" providerId="LiveId" clId="{32436846-15EC-4FF1-85FC-EFB2D5F9D879}" dt="2024-03-28T10:16:22.696" v="130" actId="20577"/>
          <ac:spMkLst>
            <pc:docMk/>
            <pc:sldMk cId="406272629" sldId="291"/>
            <ac:spMk id="2" creationId="{954ABE40-AA00-F366-A36A-B3F1AADBF025}"/>
          </ac:spMkLst>
        </pc:spChg>
        <pc:picChg chg="mod">
          <ac:chgData name="Johanne Bree" userId="cff3225cc7eba9d3" providerId="LiveId" clId="{32436846-15EC-4FF1-85FC-EFB2D5F9D879}" dt="2024-03-28T10:08:47.385" v="68" actId="1076"/>
          <ac:picMkLst>
            <pc:docMk/>
            <pc:sldMk cId="406272629" sldId="291"/>
            <ac:picMk id="4" creationId="{67F28D34-636C-A678-0D88-E1DAE2801C60}"/>
          </ac:picMkLst>
        </pc:picChg>
      </pc:sldChg>
      <pc:sldChg chg="modSp mod">
        <pc:chgData name="Johanne Bree" userId="cff3225cc7eba9d3" providerId="LiveId" clId="{32436846-15EC-4FF1-85FC-EFB2D5F9D879}" dt="2024-03-28T10:09:24.228" v="69" actId="1076"/>
        <pc:sldMkLst>
          <pc:docMk/>
          <pc:sldMk cId="1237798291" sldId="292"/>
        </pc:sldMkLst>
        <pc:picChg chg="mod">
          <ac:chgData name="Johanne Bree" userId="cff3225cc7eba9d3" providerId="LiveId" clId="{32436846-15EC-4FF1-85FC-EFB2D5F9D879}" dt="2024-03-28T10:09:24.228" v="69" actId="1076"/>
          <ac:picMkLst>
            <pc:docMk/>
            <pc:sldMk cId="1237798291" sldId="292"/>
            <ac:picMk id="4" creationId="{7936A983-DD7B-0D3A-BEB8-22E46D11461A}"/>
          </ac:picMkLst>
        </pc:picChg>
      </pc:sldChg>
      <pc:sldChg chg="modSp mod modAnim">
        <pc:chgData name="Johanne Bree" userId="cff3225cc7eba9d3" providerId="LiveId" clId="{32436846-15EC-4FF1-85FC-EFB2D5F9D879}" dt="2024-03-28T10:16:40.319" v="137"/>
        <pc:sldMkLst>
          <pc:docMk/>
          <pc:sldMk cId="4166792962" sldId="293"/>
        </pc:sldMkLst>
        <pc:picChg chg="mod">
          <ac:chgData name="Johanne Bree" userId="cff3225cc7eba9d3" providerId="LiveId" clId="{32436846-15EC-4FF1-85FC-EFB2D5F9D879}" dt="2024-03-28T10:10:11.696" v="70" actId="1076"/>
          <ac:picMkLst>
            <pc:docMk/>
            <pc:sldMk cId="4166792962" sldId="293"/>
            <ac:picMk id="4" creationId="{EDE74606-E4CE-349A-546A-73E9AC9DCEDA}"/>
          </ac:picMkLst>
        </pc:picChg>
      </pc:sldChg>
      <pc:sldChg chg="modSp mod modAnim">
        <pc:chgData name="Johanne Bree" userId="cff3225cc7eba9d3" providerId="LiveId" clId="{32436846-15EC-4FF1-85FC-EFB2D5F9D879}" dt="2024-03-28T10:17:00.799" v="138"/>
        <pc:sldMkLst>
          <pc:docMk/>
          <pc:sldMk cId="574782378" sldId="294"/>
        </pc:sldMkLst>
        <pc:picChg chg="mod">
          <ac:chgData name="Johanne Bree" userId="cff3225cc7eba9d3" providerId="LiveId" clId="{32436846-15EC-4FF1-85FC-EFB2D5F9D879}" dt="2024-03-28T10:10:30.301" v="71" actId="1076"/>
          <ac:picMkLst>
            <pc:docMk/>
            <pc:sldMk cId="574782378" sldId="294"/>
            <ac:picMk id="2" creationId="{A198C190-1F4D-63A2-72E6-1B6567FEA5D5}"/>
          </ac:picMkLst>
        </pc:picChg>
      </pc:sldChg>
      <pc:sldChg chg="modSp mod modAnim">
        <pc:chgData name="Johanne Bree" userId="cff3225cc7eba9d3" providerId="LiveId" clId="{32436846-15EC-4FF1-85FC-EFB2D5F9D879}" dt="2024-03-28T10:34:10.429" v="250" actId="122"/>
        <pc:sldMkLst>
          <pc:docMk/>
          <pc:sldMk cId="1843421677" sldId="295"/>
        </pc:sldMkLst>
        <pc:spChg chg="mod">
          <ac:chgData name="Johanne Bree" userId="cff3225cc7eba9d3" providerId="LiveId" clId="{32436846-15EC-4FF1-85FC-EFB2D5F9D879}" dt="2024-03-28T10:34:10.429" v="250" actId="122"/>
          <ac:spMkLst>
            <pc:docMk/>
            <pc:sldMk cId="1843421677" sldId="295"/>
            <ac:spMk id="3" creationId="{1ABCA07C-1908-B1EB-82FA-EC63DAAF4CF4}"/>
          </ac:spMkLst>
        </pc:spChg>
      </pc:sldChg>
      <pc:sldChg chg="modSp mod modAnim">
        <pc:chgData name="Johanne Bree" userId="cff3225cc7eba9d3" providerId="LiveId" clId="{32436846-15EC-4FF1-85FC-EFB2D5F9D879}" dt="2024-03-28T10:53:50.982" v="429"/>
        <pc:sldMkLst>
          <pc:docMk/>
          <pc:sldMk cId="3470702809" sldId="296"/>
        </pc:sldMkLst>
        <pc:spChg chg="mod">
          <ac:chgData name="Johanne Bree" userId="cff3225cc7eba9d3" providerId="LiveId" clId="{32436846-15EC-4FF1-85FC-EFB2D5F9D879}" dt="2024-03-28T10:53:50.982" v="429"/>
          <ac:spMkLst>
            <pc:docMk/>
            <pc:sldMk cId="3470702809" sldId="296"/>
            <ac:spMk id="3" creationId="{1ABCA07C-1908-B1EB-82FA-EC63DAAF4CF4}"/>
          </ac:spMkLst>
        </pc:spChg>
      </pc:sldChg>
      <pc:sldChg chg="addSp delSp modSp add mod modClrScheme modAnim chgLayout">
        <pc:chgData name="Johanne Bree" userId="cff3225cc7eba9d3" providerId="LiveId" clId="{32436846-15EC-4FF1-85FC-EFB2D5F9D879}" dt="2024-03-28T10:28:34.695" v="201"/>
        <pc:sldMkLst>
          <pc:docMk/>
          <pc:sldMk cId="2651990473" sldId="297"/>
        </pc:sldMkLst>
        <pc:spChg chg="mod">
          <ac:chgData name="Johanne Bree" userId="cff3225cc7eba9d3" providerId="LiveId" clId="{32436846-15EC-4FF1-85FC-EFB2D5F9D879}" dt="2024-03-28T10:27:28.703" v="189" actId="26606"/>
          <ac:spMkLst>
            <pc:docMk/>
            <pc:sldMk cId="2651990473" sldId="297"/>
            <ac:spMk id="3" creationId="{1ABCA07C-1908-B1EB-82FA-EC63DAAF4CF4}"/>
          </ac:spMkLst>
        </pc:spChg>
        <pc:spChg chg="add del mod">
          <ac:chgData name="Johanne Bree" userId="cff3225cc7eba9d3" providerId="LiveId" clId="{32436846-15EC-4FF1-85FC-EFB2D5F9D879}" dt="2024-03-28T10:27:28.703" v="189" actId="26606"/>
          <ac:spMkLst>
            <pc:docMk/>
            <pc:sldMk cId="2651990473" sldId="297"/>
            <ac:spMk id="8" creationId="{5C22D5AD-4940-9E3D-0F57-EBF1EDEBAC94}"/>
          </ac:spMkLst>
        </pc:spChg>
        <pc:picChg chg="add mod">
          <ac:chgData name="Johanne Bree" userId="cff3225cc7eba9d3" providerId="LiveId" clId="{32436846-15EC-4FF1-85FC-EFB2D5F9D879}" dt="2024-03-28T10:27:53.374" v="198" actId="1076"/>
          <ac:picMkLst>
            <pc:docMk/>
            <pc:sldMk cId="2651990473" sldId="297"/>
            <ac:picMk id="2" creationId="{8ED1CB1F-0906-6DDC-9E12-F4976627E1FF}"/>
          </ac:picMkLst>
        </pc:picChg>
      </pc:sldChg>
      <pc:sldChg chg="add del ord">
        <pc:chgData name="Johanne Bree" userId="cff3225cc7eba9d3" providerId="LiveId" clId="{32436846-15EC-4FF1-85FC-EFB2D5F9D879}" dt="2024-03-28T10:42:19.109" v="286" actId="2696"/>
        <pc:sldMkLst>
          <pc:docMk/>
          <pc:sldMk cId="856356140" sldId="298"/>
        </pc:sldMkLst>
      </pc:sldChg>
      <pc:sldChg chg="addSp modSp add mod ord">
        <pc:chgData name="Johanne Bree" userId="cff3225cc7eba9d3" providerId="LiveId" clId="{32436846-15EC-4FF1-85FC-EFB2D5F9D879}" dt="2024-03-28T10:43:03.111" v="325" actId="1076"/>
        <pc:sldMkLst>
          <pc:docMk/>
          <pc:sldMk cId="3935681004" sldId="299"/>
        </pc:sldMkLst>
        <pc:spChg chg="add mod">
          <ac:chgData name="Johanne Bree" userId="cff3225cc7eba9d3" providerId="LiveId" clId="{32436846-15EC-4FF1-85FC-EFB2D5F9D879}" dt="2024-03-28T10:43:03.111" v="325" actId="1076"/>
          <ac:spMkLst>
            <pc:docMk/>
            <pc:sldMk cId="3935681004" sldId="299"/>
            <ac:spMk id="2" creationId="{6816DB95-C5A5-7DCC-38D6-4C2EDDF4C42C}"/>
          </ac:spMkLst>
        </pc:spChg>
        <pc:spChg chg="mod">
          <ac:chgData name="Johanne Bree" userId="cff3225cc7eba9d3" providerId="LiveId" clId="{32436846-15EC-4FF1-85FC-EFB2D5F9D879}" dt="2024-03-28T10:42:27.975" v="297" actId="14100"/>
          <ac:spMkLst>
            <pc:docMk/>
            <pc:sldMk cId="3935681004" sldId="299"/>
            <ac:spMk id="7" creationId="{3B7BF0C5-C46B-7DC9-3525-D33C06120713}"/>
          </ac:spMkLst>
        </pc:spChg>
      </pc:sldChg>
      <pc:sldChg chg="delSp modSp add mod delAnim">
        <pc:chgData name="Johanne Bree" userId="cff3225cc7eba9d3" providerId="LiveId" clId="{32436846-15EC-4FF1-85FC-EFB2D5F9D879}" dt="2024-03-28T10:49:00.577" v="424" actId="1076"/>
        <pc:sldMkLst>
          <pc:docMk/>
          <pc:sldMk cId="2077639528" sldId="300"/>
        </pc:sldMkLst>
        <pc:spChg chg="mod">
          <ac:chgData name="Johanne Bree" userId="cff3225cc7eba9d3" providerId="LiveId" clId="{32436846-15EC-4FF1-85FC-EFB2D5F9D879}" dt="2024-03-28T10:46:35.233" v="385" actId="20577"/>
          <ac:spMkLst>
            <pc:docMk/>
            <pc:sldMk cId="2077639528" sldId="300"/>
            <ac:spMk id="2" creationId="{954ABE40-AA00-F366-A36A-B3F1AADBF025}"/>
          </ac:spMkLst>
        </pc:spChg>
        <pc:spChg chg="mod">
          <ac:chgData name="Johanne Bree" userId="cff3225cc7eba9d3" providerId="LiveId" clId="{32436846-15EC-4FF1-85FC-EFB2D5F9D879}" dt="2024-03-28T10:47:05.091" v="421" actId="207"/>
          <ac:spMkLst>
            <pc:docMk/>
            <pc:sldMk cId="2077639528" sldId="300"/>
            <ac:spMk id="3" creationId="{72446868-83F0-CEEF-5E60-6D55C93B523F}"/>
          </ac:spMkLst>
        </pc:spChg>
        <pc:picChg chg="del">
          <ac:chgData name="Johanne Bree" userId="cff3225cc7eba9d3" providerId="LiveId" clId="{32436846-15EC-4FF1-85FC-EFB2D5F9D879}" dt="2024-03-28T10:47:08.440" v="422" actId="478"/>
          <ac:picMkLst>
            <pc:docMk/>
            <pc:sldMk cId="2077639528" sldId="300"/>
            <ac:picMk id="4" creationId="{EDE74606-E4CE-349A-546A-73E9AC9DCEDA}"/>
          </ac:picMkLst>
        </pc:picChg>
        <pc:picChg chg="mod">
          <ac:chgData name="Johanne Bree" userId="cff3225cc7eba9d3" providerId="LiveId" clId="{32436846-15EC-4FF1-85FC-EFB2D5F9D879}" dt="2024-03-28T10:49:00.577" v="424" actId="1076"/>
          <ac:picMkLst>
            <pc:docMk/>
            <pc:sldMk cId="2077639528" sldId="300"/>
            <ac:picMk id="5" creationId="{A2C63022-2A88-7301-D9C6-CD8943535E2A}"/>
          </ac:picMkLst>
        </pc:picChg>
        <pc:picChg chg="mod">
          <ac:chgData name="Johanne Bree" userId="cff3225cc7eba9d3" providerId="LiveId" clId="{32436846-15EC-4FF1-85FC-EFB2D5F9D879}" dt="2024-03-28T10:48:27.227" v="423" actId="14826"/>
          <ac:picMkLst>
            <pc:docMk/>
            <pc:sldMk cId="2077639528" sldId="300"/>
            <ac:picMk id="7" creationId="{58104626-8F66-9575-5E49-2907EACF11C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5F4DCF1-ECAF-F7A7-2FE7-5E8E893BC4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nl-NL"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C1330B0-5BAC-7408-8C3C-78D833684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nl-NL" sz="1200"/>
            </a:lvl1pPr>
          </a:lstStyle>
          <a:p>
            <a:pPr rtl="0"/>
            <a:fld id="{A3AE79CE-3734-4358-BDE9-79770F7E4A1D}" type="datetime1">
              <a:rPr lang="nl-NL" smtClean="0"/>
              <a:t>28-3-2024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D7EEB3-E0A5-7440-F7ED-F59975ED1E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nl-NL"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F548D11-7466-6432-3BF5-64A1A1FA59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nl-NL" sz="1200"/>
            </a:lvl1pPr>
          </a:lstStyle>
          <a:p>
            <a:pPr rtl="0"/>
            <a:fld id="{CFA70580-B89C-4157-871D-6B9318EE5F5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315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nl-NL"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nl-NL" sz="1200"/>
            </a:lvl1pPr>
          </a:lstStyle>
          <a:p>
            <a:fld id="{B3CB6731-ED07-407D-AF4F-126AF1D3A166}" type="datetime1">
              <a:rPr lang="nl-NL" smtClean="0"/>
              <a:pPr/>
              <a:t>28-3-2024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nl-NL"/>
            </a:defPPr>
          </a:lstStyle>
          <a:p>
            <a:pPr lvl="0" rtl="0"/>
            <a:r>
              <a:rPr lang="nl-NL"/>
              <a:t>Klik om de tekststijlen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nl-NL"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nl-NL" sz="1200"/>
            </a:lvl1pPr>
          </a:lstStyle>
          <a:p>
            <a:pPr rtl="0"/>
            <a:fld id="{E7AF00E9-A49D-4007-B3B9-A3783809E50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96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nl-NL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9223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0532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4816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8641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6340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2074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7953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4147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8709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3291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0652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064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16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8652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1680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844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587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5739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E7AF00E9-A49D-4007-B3B9-A3783809E505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18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8020" y="662937"/>
            <a:ext cx="4624442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nl-NL" dirty="0"/>
            </a:lvl1pPr>
          </a:lstStyle>
          <a:p>
            <a:pPr lvl="0" rtl="0">
              <a:lnSpc>
                <a:spcPct val="100000"/>
              </a:lnSpc>
            </a:pPr>
            <a:r>
              <a:rPr lang="nl-NL"/>
              <a:t>Klik om titel toe te voegen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988CE9D0-E6DB-A38D-ED84-A53D0493E6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267450" cy="6858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nl-NL" sz="2000"/>
            </a:lvl1pPr>
          </a:lstStyle>
          <a:p>
            <a:pPr rtl="0"/>
            <a:r>
              <a:rPr lang="nl-NL"/>
              <a:t>Klik op het pictogram om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86820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ep 22">
            <a:extLst>
              <a:ext uri="{FF2B5EF4-FFF2-40B4-BE49-F238E27FC236}">
                <a16:creationId xmlns:a16="http://schemas.microsoft.com/office/drawing/2014/main" id="{43C4A872-A473-BFD2-150E-387250C2B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C5C8D53B-A579-BCFA-58E8-C386DABC92CD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</a:lstStyle>
            <a:p>
              <a:pPr algn="ctr" rtl="0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23A34CAC-4A03-ADDB-E97F-8675E68FC0B3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C733506-2F0D-8F31-52D1-5244F04A706B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29356E3D-E14C-9C43-7CE4-A7156B1E10DB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</a:lstStyle>
            <a:p>
              <a:pPr algn="ctr" rtl="0"/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itel 19">
            <a:extLst>
              <a:ext uri="{FF2B5EF4-FFF2-40B4-BE49-F238E27FC236}">
                <a16:creationId xmlns:a16="http://schemas.microsoft.com/office/drawing/2014/main" id="{85C652DA-55F6-9691-4254-344E0A4E9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83924"/>
            <a:ext cx="11090275" cy="1684059"/>
          </a:xfrm>
        </p:spPr>
        <p:txBody>
          <a:bodyPr rtlCol="0" anchor="b">
            <a:normAutofit/>
          </a:bodyPr>
          <a:lstStyle>
            <a:lvl1pPr>
              <a:defRPr lang="nl-NL" sz="40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22" name="Tijdelijke aanduiding voor inhoud 21">
            <a:extLst>
              <a:ext uri="{FF2B5EF4-FFF2-40B4-BE49-F238E27FC236}">
                <a16:creationId xmlns:a16="http://schemas.microsoft.com/office/drawing/2014/main" id="{4DB7AC4F-2818-7F0D-AC6A-736D5F2C73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3" y="2419350"/>
            <a:ext cx="11090274" cy="3913188"/>
          </a:xfrm>
        </p:spPr>
        <p:txBody>
          <a:bodyPr rtlCol="0">
            <a:normAutofit/>
          </a:bodyPr>
          <a:lstStyle>
            <a:lvl1pPr marL="0" indent="0">
              <a:buNone/>
              <a:defRPr lang="nl-NL" sz="1800">
                <a:solidFill>
                  <a:schemeClr val="tx1"/>
                </a:solidFill>
              </a:defRPr>
            </a:lvl1pPr>
            <a:lvl2pPr>
              <a:defRPr lang="nl-NL" sz="1200">
                <a:solidFill>
                  <a:schemeClr val="tx1"/>
                </a:solidFill>
              </a:defRPr>
            </a:lvl2pPr>
            <a:lvl3pPr>
              <a:defRPr lang="nl-NL" sz="1200">
                <a:solidFill>
                  <a:schemeClr val="tx1"/>
                </a:solidFill>
              </a:defRPr>
            </a:lvl3pPr>
            <a:lvl4pPr>
              <a:defRPr lang="nl-NL" sz="1200">
                <a:solidFill>
                  <a:schemeClr val="tx1"/>
                </a:solidFill>
              </a:defRPr>
            </a:lvl4pPr>
            <a:lvl5pPr>
              <a:defRPr lang="nl-NL"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nl-NL"/>
              <a:t>Klik om inhoud toe te voegen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/>
              <a:t>20XX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DBA1B0FB-D917-4C8C-928F-313BD683BF39}" type="slidenum">
              <a:rPr lang="nl-NL" smtClean="0"/>
              <a:t>‹nr.›</a:t>
            </a:fld>
            <a:endParaRPr lang="nl-NL" dirty="0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6C61DF04-D7CB-2B19-8BB9-3E90A6619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10824" y="1514007"/>
            <a:ext cx="734257" cy="760506"/>
            <a:chOff x="5243759" y="1363788"/>
            <a:chExt cx="734257" cy="760506"/>
          </a:xfrm>
        </p:grpSpPr>
        <p:sp>
          <p:nvSpPr>
            <p:cNvPr id="6" name="Vrije vorm 5">
              <a:extLst>
                <a:ext uri="{FF2B5EF4-FFF2-40B4-BE49-F238E27FC236}">
                  <a16:creationId xmlns:a16="http://schemas.microsoft.com/office/drawing/2014/main" id="{5DE1CC00-F893-E215-8086-65B6605C5F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7" name="Vrije vorm 6">
              <a:extLst>
                <a:ext uri="{FF2B5EF4-FFF2-40B4-BE49-F238E27FC236}">
                  <a16:creationId xmlns:a16="http://schemas.microsoft.com/office/drawing/2014/main" id="{6EBF50D9-F9B8-ADB3-8B4A-AF19564EE6E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8" name="Vrije vorm 8">
              <a:extLst>
                <a:ext uri="{FF2B5EF4-FFF2-40B4-BE49-F238E27FC236}">
                  <a16:creationId xmlns:a16="http://schemas.microsoft.com/office/drawing/2014/main" id="{80BE1060-7183-58F8-EEBF-64135EE82BC5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</p:grpSp>
      <p:sp>
        <p:nvSpPr>
          <p:cNvPr id="11" name="Ovaal 10">
            <a:extLst>
              <a:ext uri="{FF2B5EF4-FFF2-40B4-BE49-F238E27FC236}">
                <a16:creationId xmlns:a16="http://schemas.microsoft.com/office/drawing/2014/main" id="{E597A3BE-0D13-9033-E3FD-78202DB79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168304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D8867D9A-3F3B-94C3-244B-0006226AE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063019" y="3199533"/>
            <a:ext cx="3597052" cy="2615018"/>
            <a:chOff x="4541453" y="3199533"/>
            <a:chExt cx="3597052" cy="2615018"/>
          </a:xfrm>
        </p:grpSpPr>
        <p:sp>
          <p:nvSpPr>
            <p:cNvPr id="13" name="Vrije vorm: Vorm 38">
              <a:extLst>
                <a:ext uri="{FF2B5EF4-FFF2-40B4-BE49-F238E27FC236}">
                  <a16:creationId xmlns:a16="http://schemas.microsoft.com/office/drawing/2014/main" id="{955FC3D1-6227-A188-CCDB-11D573FD807A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602175" y="3958416"/>
              <a:ext cx="3536330" cy="1853969"/>
            </a:xfrm>
            <a:custGeom>
              <a:avLst/>
              <a:gdLst>
                <a:gd name="connsiteX0" fmla="*/ 3536330 w 3536330"/>
                <a:gd name="connsiteY0" fmla="*/ 1853969 h 1853969"/>
                <a:gd name="connsiteX1" fmla="*/ 1682362 w 3536330"/>
                <a:gd name="connsiteY1" fmla="*/ 0 h 1853969"/>
                <a:gd name="connsiteX2" fmla="*/ 52157 w 3536330"/>
                <a:gd name="connsiteY2" fmla="*/ 970257 h 1853969"/>
                <a:gd name="connsiteX3" fmla="*/ 0 w 3536330"/>
                <a:gd name="connsiteY3" fmla="*/ 1078528 h 1853969"/>
                <a:gd name="connsiteX4" fmla="*/ 757215 w 3536330"/>
                <a:gd name="connsiteY4" fmla="*/ 1835743 h 1853969"/>
                <a:gd name="connsiteX5" fmla="*/ 774211 w 3536330"/>
                <a:gd name="connsiteY5" fmla="*/ 1667149 h 1853969"/>
                <a:gd name="connsiteX6" fmla="*/ 1682362 w 3536330"/>
                <a:gd name="connsiteY6" fmla="*/ 926985 h 1853969"/>
                <a:gd name="connsiteX7" fmla="*/ 2609345 w 3536330"/>
                <a:gd name="connsiteY7" fmla="*/ 1853969 h 185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6330" h="1853969">
                  <a:moveTo>
                    <a:pt x="3536330" y="1853969"/>
                  </a:moveTo>
                  <a:cubicBezTo>
                    <a:pt x="3536330" y="830051"/>
                    <a:pt x="2706280" y="0"/>
                    <a:pt x="1682362" y="0"/>
                  </a:cubicBezTo>
                  <a:cubicBezTo>
                    <a:pt x="978418" y="0"/>
                    <a:pt x="366107" y="392328"/>
                    <a:pt x="52157" y="970257"/>
                  </a:cubicBezTo>
                  <a:lnTo>
                    <a:pt x="0" y="1078528"/>
                  </a:lnTo>
                  <a:lnTo>
                    <a:pt x="757215" y="1835743"/>
                  </a:lnTo>
                  <a:lnTo>
                    <a:pt x="774211" y="1667149"/>
                  </a:lnTo>
                  <a:cubicBezTo>
                    <a:pt x="860649" y="1244739"/>
                    <a:pt x="1234397" y="926985"/>
                    <a:pt x="1682362" y="926985"/>
                  </a:cubicBezTo>
                  <a:cubicBezTo>
                    <a:pt x="2194320" y="926985"/>
                    <a:pt x="2609345" y="1342010"/>
                    <a:pt x="2609345" y="1853969"/>
                  </a:cubicBezTo>
                  <a:close/>
                </a:path>
              </a:pathLst>
            </a:custGeom>
            <a:gradFill flip="none" rotWithShape="1">
              <a:gsLst>
                <a:gs pos="97000">
                  <a:schemeClr val="bg2"/>
                </a:gs>
                <a:gs pos="31000">
                  <a:schemeClr val="bg2">
                    <a:lumMod val="90000"/>
                    <a:lumOff val="10000"/>
                  </a:schemeClr>
                </a:gs>
              </a:gsLst>
              <a:lin ang="15000000" scaled="0"/>
              <a:tileRect/>
            </a:gradFill>
            <a:ln>
              <a:noFill/>
            </a:ln>
            <a:effectLst>
              <a:innerShdw blurRad="355600" dist="101600" dir="16200000">
                <a:schemeClr val="accent1">
                  <a:lumMod val="60000"/>
                  <a:lumOff val="40000"/>
                  <a:alpha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AE6BE70E-C41E-449D-A48C-4EB6BB7DC20D}"/>
                </a:ext>
              </a:extLst>
            </p:cNvPr>
            <p:cNvGrpSpPr/>
            <p:nvPr/>
          </p:nvGrpSpPr>
          <p:grpSpPr>
            <a:xfrm>
              <a:off x="4541453" y="3199533"/>
              <a:ext cx="3478701" cy="2615018"/>
              <a:chOff x="-481151" y="3199533"/>
              <a:chExt cx="3478701" cy="2615018"/>
            </a:xfrm>
          </p:grpSpPr>
          <p:sp>
            <p:nvSpPr>
              <p:cNvPr id="15" name="Vrije vorm: Vorm 32">
                <a:extLst>
                  <a:ext uri="{FF2B5EF4-FFF2-40B4-BE49-F238E27FC236}">
                    <a16:creationId xmlns:a16="http://schemas.microsoft.com/office/drawing/2014/main" id="{B7C0B12B-49BE-7855-18FB-8583C8DD961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8900000" flipV="1">
                <a:off x="-481151" y="3649708"/>
                <a:ext cx="3478701" cy="2164843"/>
              </a:xfrm>
              <a:custGeom>
                <a:avLst/>
                <a:gdLst>
                  <a:gd name="connsiteX0" fmla="*/ 3478701 w 3478701"/>
                  <a:gd name="connsiteY0" fmla="*/ 2164843 h 2164843"/>
                  <a:gd name="connsiteX1" fmla="*/ 1624733 w 3478701"/>
                  <a:gd name="connsiteY1" fmla="*/ 0 h 2164843"/>
                  <a:gd name="connsiteX2" fmla="*/ 87393 w 3478701"/>
                  <a:gd name="connsiteY2" fmla="*/ 954459 h 2164843"/>
                  <a:gd name="connsiteX3" fmla="*/ 0 w 3478701"/>
                  <a:gd name="connsiteY3" fmla="*/ 1122434 h 2164843"/>
                  <a:gd name="connsiteX4" fmla="*/ 736015 w 3478701"/>
                  <a:gd name="connsiteY4" fmla="*/ 1858449 h 2164843"/>
                  <a:gd name="connsiteX5" fmla="*/ 739424 w 3478701"/>
                  <a:gd name="connsiteY5" fmla="*/ 1842964 h 2164843"/>
                  <a:gd name="connsiteX6" fmla="*/ 1624733 w 3478701"/>
                  <a:gd name="connsiteY6" fmla="*/ 1082422 h 2164843"/>
                  <a:gd name="connsiteX7" fmla="*/ 2551716 w 3478701"/>
                  <a:gd name="connsiteY7" fmla="*/ 2164843 h 2164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78701" h="2164843">
                    <a:moveTo>
                      <a:pt x="3478701" y="2164843"/>
                    </a:moveTo>
                    <a:cubicBezTo>
                      <a:pt x="3478701" y="969234"/>
                      <a:pt x="2648651" y="0"/>
                      <a:pt x="1624733" y="0"/>
                    </a:cubicBezTo>
                    <a:cubicBezTo>
                      <a:pt x="984784" y="0"/>
                      <a:pt x="420564" y="378607"/>
                      <a:pt x="87393" y="954459"/>
                    </a:cubicBezTo>
                    <a:lnTo>
                      <a:pt x="0" y="1122434"/>
                    </a:lnTo>
                    <a:lnTo>
                      <a:pt x="736015" y="1858449"/>
                    </a:lnTo>
                    <a:lnTo>
                      <a:pt x="739424" y="1842964"/>
                    </a:lnTo>
                    <a:cubicBezTo>
                      <a:pt x="856791" y="1402344"/>
                      <a:pt x="1208766" y="1082422"/>
                      <a:pt x="1624733" y="1082422"/>
                    </a:cubicBezTo>
                    <a:cubicBezTo>
                      <a:pt x="2136692" y="1082422"/>
                      <a:pt x="2551716" y="1567038"/>
                      <a:pt x="2551716" y="21648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  <a:alpha val="40000"/>
                </a:schemeClr>
              </a:solidFill>
              <a:ln>
                <a:noFill/>
              </a:ln>
              <a:effectLst>
                <a:softEdge rad="381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nl-NL"/>
                </a:defPPr>
              </a:lstStyle>
              <a:p>
                <a:pPr algn="ctr" rtl="0"/>
                <a:endParaRPr lang="nl-NL" dirty="0"/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67C78A37-D378-70D3-D6E3-AB9400EB583E}"/>
                  </a:ext>
                </a:extLst>
              </p:cNvPr>
              <p:cNvSpPr/>
              <p:nvPr userDrawn="1"/>
            </p:nvSpPr>
            <p:spPr>
              <a:xfrm rot="13500000" flipV="1">
                <a:off x="1512277" y="2840042"/>
                <a:ext cx="214196" cy="933178"/>
              </a:xfrm>
              <a:prstGeom prst="ellipse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  <a:effectLst>
                <a:innerShdw blurRad="1270000" dist="2540000">
                  <a:schemeClr val="accent1">
                    <a:lumMod val="60000"/>
                    <a:lumOff val="40000"/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</a:lstStyle>
              <a:p>
                <a:pPr algn="ctr" rtl="0"/>
                <a:endParaRPr lang="nl-NL" dirty="0"/>
              </a:p>
            </p:txBody>
          </p:sp>
        </p:grp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02491172-466F-19CC-B639-A1C3CAB1D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90545" y="4100655"/>
            <a:ext cx="1335600" cy="1262947"/>
            <a:chOff x="10145015" y="2343978"/>
            <a:chExt cx="1335600" cy="1262947"/>
          </a:xfrm>
        </p:grpSpPr>
        <p:sp>
          <p:nvSpPr>
            <p:cNvPr id="18" name="Vrije vorm: Vorm 25">
              <a:extLst>
                <a:ext uri="{FF2B5EF4-FFF2-40B4-BE49-F238E27FC236}">
                  <a16:creationId xmlns:a16="http://schemas.microsoft.com/office/drawing/2014/main" id="{45EC885D-265C-397B-5DAF-57A66CDA30B5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3601DB21-D937-2F89-DC26-063DFC7800C8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+ ondertitel +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96900"/>
            <a:ext cx="4159160" cy="3155900"/>
          </a:xfrm>
        </p:spPr>
        <p:txBody>
          <a:bodyPr lIns="91440" rtlCol="0" anchor="b">
            <a:noAutofit/>
          </a:bodyPr>
          <a:lstStyle>
            <a:lvl1pPr algn="l">
              <a:defRPr lang="nl-NL" sz="40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7271" y="3505200"/>
            <a:ext cx="4159160" cy="2352356"/>
          </a:xfrm>
        </p:spPr>
        <p:txBody>
          <a:bodyPr lIns="91440" rIns="91440" rtlCol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nl-NL" sz="2400">
                <a:solidFill>
                  <a:schemeClr val="tx1"/>
                </a:solidFill>
              </a:defRPr>
            </a:lvl1pPr>
            <a:lvl2pPr marL="457200" indent="0" algn="ctr">
              <a:buNone/>
              <a:defRPr lang="nl-NL" sz="2000"/>
            </a:lvl2pPr>
            <a:lvl3pPr marL="914400" indent="0" algn="ctr">
              <a:buNone/>
              <a:defRPr lang="nl-NL" sz="1800"/>
            </a:lvl3pPr>
            <a:lvl4pPr marL="1371600" indent="0" algn="ctr">
              <a:buNone/>
              <a:defRPr lang="nl-NL" sz="1600"/>
            </a:lvl4pPr>
            <a:lvl5pPr marL="1828800" indent="0" algn="ctr">
              <a:buNone/>
              <a:defRPr lang="nl-NL" sz="1600"/>
            </a:lvl5pPr>
            <a:lvl6pPr marL="2286000" indent="0" algn="ctr">
              <a:buNone/>
              <a:defRPr lang="nl-NL" sz="1600"/>
            </a:lvl6pPr>
            <a:lvl7pPr marL="2743200" indent="0" algn="ctr">
              <a:buNone/>
              <a:defRPr lang="nl-NL" sz="1600"/>
            </a:lvl7pPr>
            <a:lvl8pPr marL="3200400" indent="0" algn="ctr">
              <a:buNone/>
              <a:defRPr lang="nl-NL" sz="1600"/>
            </a:lvl8pPr>
            <a:lvl9pPr marL="3657600" indent="0" algn="ctr">
              <a:buNone/>
              <a:defRPr lang="nl-NL" sz="1600"/>
            </a:lvl9pPr>
          </a:lstStyle>
          <a:p>
            <a:pPr rtl="0"/>
            <a:r>
              <a:rPr lang="nl-NL"/>
              <a:t>Klik om subtitel toe te voegen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0ABD6E1-FE78-D78B-E80C-09490F5D8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62BB1BCD-5C1C-ED05-D6B4-F92367209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11" name="Vrije vorm 5">
              <a:extLst>
                <a:ext uri="{FF2B5EF4-FFF2-40B4-BE49-F238E27FC236}">
                  <a16:creationId xmlns:a16="http://schemas.microsoft.com/office/drawing/2014/main" id="{700A5CAB-28E9-FB7A-E72E-39F3ADE58C6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12" name="Vrije vorm 6">
              <a:extLst>
                <a:ext uri="{FF2B5EF4-FFF2-40B4-BE49-F238E27FC236}">
                  <a16:creationId xmlns:a16="http://schemas.microsoft.com/office/drawing/2014/main" id="{2BA2D9BC-CA87-28FA-7A02-455E740EAC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13" name="Vrije vorm 8">
              <a:extLst>
                <a:ext uri="{FF2B5EF4-FFF2-40B4-BE49-F238E27FC236}">
                  <a16:creationId xmlns:a16="http://schemas.microsoft.com/office/drawing/2014/main" id="{734E5ADF-EEF0-2501-9D7B-8FC1A49F60A7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</p:grpSp>
      <p:sp>
        <p:nvSpPr>
          <p:cNvPr id="8" name="Tijdelijke aanduiding voor afbeelding 14">
            <a:extLst>
              <a:ext uri="{FF2B5EF4-FFF2-40B4-BE49-F238E27FC236}">
                <a16:creationId xmlns:a16="http://schemas.microsoft.com/office/drawing/2014/main" id="{780F3839-9B1B-2346-C1F4-E876E6AE32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8049" y="78871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lang="nl-NL" sz="1800"/>
            </a:lvl1pPr>
          </a:lstStyle>
          <a:p>
            <a:pPr rtl="0"/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/>
              <a:t>20XX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CBD12358-51D2-46B3-9BDE-DF29528B9454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0073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inhou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C87E98C0-6053-9701-92D0-4EF9ADBC5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9063019" y="746716"/>
            <a:ext cx="3597052" cy="2615018"/>
            <a:chOff x="4541453" y="3199533"/>
            <a:chExt cx="3597052" cy="2615018"/>
          </a:xfrm>
        </p:grpSpPr>
        <p:sp>
          <p:nvSpPr>
            <p:cNvPr id="8" name="Vrije vorm: Vorm 38">
              <a:extLst>
                <a:ext uri="{FF2B5EF4-FFF2-40B4-BE49-F238E27FC236}">
                  <a16:creationId xmlns:a16="http://schemas.microsoft.com/office/drawing/2014/main" id="{C32B1A1D-760B-9D3D-A869-E50FC962A629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602175" y="3958416"/>
              <a:ext cx="3536330" cy="1853969"/>
            </a:xfrm>
            <a:custGeom>
              <a:avLst/>
              <a:gdLst>
                <a:gd name="connsiteX0" fmla="*/ 3536330 w 3536330"/>
                <a:gd name="connsiteY0" fmla="*/ 1853969 h 1853969"/>
                <a:gd name="connsiteX1" fmla="*/ 1682362 w 3536330"/>
                <a:gd name="connsiteY1" fmla="*/ 0 h 1853969"/>
                <a:gd name="connsiteX2" fmla="*/ 52157 w 3536330"/>
                <a:gd name="connsiteY2" fmla="*/ 970257 h 1853969"/>
                <a:gd name="connsiteX3" fmla="*/ 0 w 3536330"/>
                <a:gd name="connsiteY3" fmla="*/ 1078528 h 1853969"/>
                <a:gd name="connsiteX4" fmla="*/ 757215 w 3536330"/>
                <a:gd name="connsiteY4" fmla="*/ 1835743 h 1853969"/>
                <a:gd name="connsiteX5" fmla="*/ 774211 w 3536330"/>
                <a:gd name="connsiteY5" fmla="*/ 1667149 h 1853969"/>
                <a:gd name="connsiteX6" fmla="*/ 1682362 w 3536330"/>
                <a:gd name="connsiteY6" fmla="*/ 926985 h 1853969"/>
                <a:gd name="connsiteX7" fmla="*/ 2609345 w 3536330"/>
                <a:gd name="connsiteY7" fmla="*/ 1853969 h 185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6330" h="1853969">
                  <a:moveTo>
                    <a:pt x="3536330" y="1853969"/>
                  </a:moveTo>
                  <a:cubicBezTo>
                    <a:pt x="3536330" y="830051"/>
                    <a:pt x="2706280" y="0"/>
                    <a:pt x="1682362" y="0"/>
                  </a:cubicBezTo>
                  <a:cubicBezTo>
                    <a:pt x="978418" y="0"/>
                    <a:pt x="366107" y="392328"/>
                    <a:pt x="52157" y="970257"/>
                  </a:cubicBezTo>
                  <a:lnTo>
                    <a:pt x="0" y="1078528"/>
                  </a:lnTo>
                  <a:lnTo>
                    <a:pt x="757215" y="1835743"/>
                  </a:lnTo>
                  <a:lnTo>
                    <a:pt x="774211" y="1667149"/>
                  </a:lnTo>
                  <a:cubicBezTo>
                    <a:pt x="860649" y="1244739"/>
                    <a:pt x="1234397" y="926985"/>
                    <a:pt x="1682362" y="926985"/>
                  </a:cubicBezTo>
                  <a:cubicBezTo>
                    <a:pt x="2194320" y="926985"/>
                    <a:pt x="2609345" y="1342010"/>
                    <a:pt x="2609345" y="1853969"/>
                  </a:cubicBezTo>
                  <a:close/>
                </a:path>
              </a:pathLst>
            </a:custGeom>
            <a:gradFill flip="none" rotWithShape="1">
              <a:gsLst>
                <a:gs pos="97000">
                  <a:schemeClr val="bg2"/>
                </a:gs>
                <a:gs pos="31000">
                  <a:schemeClr val="bg2">
                    <a:lumMod val="90000"/>
                    <a:lumOff val="10000"/>
                  </a:schemeClr>
                </a:gs>
              </a:gsLst>
              <a:lin ang="15000000" scaled="0"/>
              <a:tileRect/>
            </a:gradFill>
            <a:ln>
              <a:noFill/>
            </a:ln>
            <a:effectLst>
              <a:innerShdw blurRad="355600" dist="101600" dir="16200000">
                <a:schemeClr val="accent1">
                  <a:lumMod val="60000"/>
                  <a:lumOff val="40000"/>
                  <a:alpha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D02EF78B-5BDF-8632-B9B1-087DB042EEC7}"/>
                </a:ext>
              </a:extLst>
            </p:cNvPr>
            <p:cNvGrpSpPr/>
            <p:nvPr/>
          </p:nvGrpSpPr>
          <p:grpSpPr>
            <a:xfrm>
              <a:off x="4541453" y="3199533"/>
              <a:ext cx="3478701" cy="2615018"/>
              <a:chOff x="-481151" y="3199533"/>
              <a:chExt cx="3478701" cy="2615018"/>
            </a:xfrm>
          </p:grpSpPr>
          <p:sp>
            <p:nvSpPr>
              <p:cNvPr id="10" name="Vrije vorm: Vorm 32">
                <a:extLst>
                  <a:ext uri="{FF2B5EF4-FFF2-40B4-BE49-F238E27FC236}">
                    <a16:creationId xmlns:a16="http://schemas.microsoft.com/office/drawing/2014/main" id="{5C54B3E8-515B-0865-9321-DB3793A6224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8900000" flipV="1">
                <a:off x="-481151" y="3649708"/>
                <a:ext cx="3478701" cy="2164843"/>
              </a:xfrm>
              <a:custGeom>
                <a:avLst/>
                <a:gdLst>
                  <a:gd name="connsiteX0" fmla="*/ 3478701 w 3478701"/>
                  <a:gd name="connsiteY0" fmla="*/ 2164843 h 2164843"/>
                  <a:gd name="connsiteX1" fmla="*/ 1624733 w 3478701"/>
                  <a:gd name="connsiteY1" fmla="*/ 0 h 2164843"/>
                  <a:gd name="connsiteX2" fmla="*/ 87393 w 3478701"/>
                  <a:gd name="connsiteY2" fmla="*/ 954459 h 2164843"/>
                  <a:gd name="connsiteX3" fmla="*/ 0 w 3478701"/>
                  <a:gd name="connsiteY3" fmla="*/ 1122434 h 2164843"/>
                  <a:gd name="connsiteX4" fmla="*/ 736015 w 3478701"/>
                  <a:gd name="connsiteY4" fmla="*/ 1858449 h 2164843"/>
                  <a:gd name="connsiteX5" fmla="*/ 739424 w 3478701"/>
                  <a:gd name="connsiteY5" fmla="*/ 1842964 h 2164843"/>
                  <a:gd name="connsiteX6" fmla="*/ 1624733 w 3478701"/>
                  <a:gd name="connsiteY6" fmla="*/ 1082422 h 2164843"/>
                  <a:gd name="connsiteX7" fmla="*/ 2551716 w 3478701"/>
                  <a:gd name="connsiteY7" fmla="*/ 2164843 h 2164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78701" h="2164843">
                    <a:moveTo>
                      <a:pt x="3478701" y="2164843"/>
                    </a:moveTo>
                    <a:cubicBezTo>
                      <a:pt x="3478701" y="969234"/>
                      <a:pt x="2648651" y="0"/>
                      <a:pt x="1624733" y="0"/>
                    </a:cubicBezTo>
                    <a:cubicBezTo>
                      <a:pt x="984784" y="0"/>
                      <a:pt x="420564" y="378607"/>
                      <a:pt x="87393" y="954459"/>
                    </a:cubicBezTo>
                    <a:lnTo>
                      <a:pt x="0" y="1122434"/>
                    </a:lnTo>
                    <a:lnTo>
                      <a:pt x="736015" y="1858449"/>
                    </a:lnTo>
                    <a:lnTo>
                      <a:pt x="739424" y="1842964"/>
                    </a:lnTo>
                    <a:cubicBezTo>
                      <a:pt x="856791" y="1402344"/>
                      <a:pt x="1208766" y="1082422"/>
                      <a:pt x="1624733" y="1082422"/>
                    </a:cubicBezTo>
                    <a:cubicBezTo>
                      <a:pt x="2136692" y="1082422"/>
                      <a:pt x="2551716" y="1567038"/>
                      <a:pt x="2551716" y="21648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  <a:alpha val="40000"/>
                </a:schemeClr>
              </a:solidFill>
              <a:ln>
                <a:noFill/>
              </a:ln>
              <a:effectLst>
                <a:softEdge rad="381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nl-NL"/>
                </a:defPPr>
              </a:lstStyle>
              <a:p>
                <a:pPr algn="ctr" rtl="0"/>
                <a:endParaRPr lang="nl-NL" dirty="0"/>
              </a:p>
            </p:txBody>
          </p:sp>
          <p:sp>
            <p:nvSpPr>
              <p:cNvPr id="11" name="Ovaal 10">
                <a:extLst>
                  <a:ext uri="{FF2B5EF4-FFF2-40B4-BE49-F238E27FC236}">
                    <a16:creationId xmlns:a16="http://schemas.microsoft.com/office/drawing/2014/main" id="{56E92718-2CCD-B15D-8DE5-46285BEA256B}"/>
                  </a:ext>
                </a:extLst>
              </p:cNvPr>
              <p:cNvSpPr/>
              <p:nvPr userDrawn="1"/>
            </p:nvSpPr>
            <p:spPr>
              <a:xfrm rot="13500000" flipV="1">
                <a:off x="1512277" y="2840042"/>
                <a:ext cx="214196" cy="933178"/>
              </a:xfrm>
              <a:prstGeom prst="ellipse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  <a:effectLst>
                <a:innerShdw blurRad="1270000" dist="2540000">
                  <a:schemeClr val="accent1">
                    <a:lumMod val="60000"/>
                    <a:lumOff val="40000"/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nl-NL"/>
                </a:defPPr>
              </a:lstStyle>
              <a:p>
                <a:pPr algn="ctr" rtl="0"/>
                <a:endParaRPr lang="nl-NL" dirty="0"/>
              </a:p>
            </p:txBody>
          </p:sp>
        </p:grp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AEA0B78B-84F0-8B85-40E8-678689DC1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723112" y="5088958"/>
            <a:ext cx="1335600" cy="1262947"/>
            <a:chOff x="10145015" y="2343978"/>
            <a:chExt cx="1335600" cy="1262947"/>
          </a:xfrm>
        </p:grpSpPr>
        <p:sp>
          <p:nvSpPr>
            <p:cNvPr id="20" name="Vrije vorm: Vorm 25">
              <a:extLst>
                <a:ext uri="{FF2B5EF4-FFF2-40B4-BE49-F238E27FC236}">
                  <a16:creationId xmlns:a16="http://schemas.microsoft.com/office/drawing/2014/main" id="{2E5D7C6F-BF77-9B7D-5B12-7AF3ED280B43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FA599EE6-2673-0AD8-EAE0-45C79326015E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Vrije v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</a:lstStyle>
            <a:p>
              <a:pPr algn="ctr" rtl="0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</a:lstStyle>
            <a:p>
              <a:pPr algn="ctr" rtl="0"/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498474"/>
            <a:ext cx="7960421" cy="145021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nl-NL" sz="4000" dirty="0"/>
            </a:lvl1pPr>
          </a:lstStyle>
          <a:p>
            <a:pPr lvl="0" rtl="0">
              <a:lnSpc>
                <a:spcPct val="100000"/>
              </a:lnSpc>
            </a:pPr>
            <a:r>
              <a:rPr lang="nl-NL"/>
              <a:t>Klik om titel toe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343" y="2103039"/>
            <a:ext cx="7929940" cy="3979625"/>
          </a:xfrm>
        </p:spPr>
        <p:txBody>
          <a:bodyPr rtlCol="0">
            <a:normAutofit/>
          </a:bodyPr>
          <a:lstStyle>
            <a:lvl1pPr>
              <a:defRPr lang="nl-NL" sz="1800">
                <a:solidFill>
                  <a:schemeClr val="tx1"/>
                </a:solidFill>
              </a:defRPr>
            </a:lvl1pPr>
            <a:lvl2pPr>
              <a:defRPr lang="nl-NL" sz="1200">
                <a:solidFill>
                  <a:schemeClr val="tx1"/>
                </a:solidFill>
              </a:defRPr>
            </a:lvl2pPr>
            <a:lvl3pPr>
              <a:defRPr lang="nl-NL" sz="1200">
                <a:solidFill>
                  <a:schemeClr val="tx1"/>
                </a:solidFill>
              </a:defRPr>
            </a:lvl3pPr>
            <a:lvl4pPr>
              <a:defRPr lang="nl-NL" sz="1200">
                <a:solidFill>
                  <a:schemeClr val="tx1"/>
                </a:solidFill>
              </a:defRPr>
            </a:lvl4pPr>
            <a:lvl5pPr>
              <a:defRPr lang="nl-NL"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nl-NL"/>
              <a:t>Klik om inhoud toe te voegen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/>
              <a:t>20XX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DBA1B0FB-D917-4C8C-928F-313BD683BF3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099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inhou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al 21">
            <a:extLst>
              <a:ext uri="{FF2B5EF4-FFF2-40B4-BE49-F238E27FC236}">
                <a16:creationId xmlns:a16="http://schemas.microsoft.com/office/drawing/2014/main" id="{94729CA3-91C4-4A89-9448-A2F0E4091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168347B7-45FA-4A01-924D-DC385B720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Vrije v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08635"/>
            <a:ext cx="11090274" cy="1332000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lang="nl-NL" sz="40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lang="nl-NL" sz="1800">
                <a:solidFill>
                  <a:schemeClr val="tx1"/>
                </a:solidFill>
              </a:defRPr>
            </a:lvl1pPr>
            <a:lvl2pPr marL="228600">
              <a:spcBef>
                <a:spcPts val="1000"/>
              </a:spcBef>
              <a:defRPr lang="nl-NL" sz="1800">
                <a:solidFill>
                  <a:schemeClr val="tx1"/>
                </a:solidFill>
              </a:defRPr>
            </a:lvl2pPr>
            <a:lvl3pPr marL="411480" indent="-228600">
              <a:spcBef>
                <a:spcPts val="1000"/>
              </a:spcBef>
              <a:defRPr lang="nl-NL" sz="1800">
                <a:solidFill>
                  <a:schemeClr val="tx1"/>
                </a:solidFill>
              </a:defRPr>
            </a:lvl3pPr>
            <a:lvl4pPr marL="594360">
              <a:spcBef>
                <a:spcPts val="1000"/>
              </a:spcBef>
              <a:defRPr lang="nl-NL" sz="1800">
                <a:solidFill>
                  <a:schemeClr val="tx1"/>
                </a:solidFill>
              </a:defRPr>
            </a:lvl4pPr>
            <a:lvl5pPr marL="777240">
              <a:spcBef>
                <a:spcPts val="1000"/>
              </a:spcBef>
              <a:defRPr lang="nl-NL" sz="18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nl-NL"/>
              <a:t>Klik om inhoud toe te voegen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B65629D-0977-C0EA-5E0B-C4822F43DA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5540" y="2097175"/>
            <a:ext cx="5435600" cy="399565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lang="nl-NL" sz="1800">
                <a:solidFill>
                  <a:schemeClr val="tx1"/>
                </a:solidFill>
              </a:defRPr>
            </a:lvl1pPr>
            <a:lvl2pPr marL="228600">
              <a:spcBef>
                <a:spcPts val="1000"/>
              </a:spcBef>
              <a:defRPr lang="nl-NL" sz="1800">
                <a:solidFill>
                  <a:schemeClr val="tx1"/>
                </a:solidFill>
              </a:defRPr>
            </a:lvl2pPr>
            <a:lvl3pPr marL="411480" indent="-228600">
              <a:spcBef>
                <a:spcPts val="1000"/>
              </a:spcBef>
              <a:defRPr lang="nl-NL" sz="1800">
                <a:solidFill>
                  <a:schemeClr val="tx1"/>
                </a:solidFill>
              </a:defRPr>
            </a:lvl3pPr>
            <a:lvl4pPr marL="594360">
              <a:spcBef>
                <a:spcPts val="1000"/>
              </a:spcBef>
              <a:defRPr lang="nl-NL" sz="1800">
                <a:solidFill>
                  <a:schemeClr val="tx1"/>
                </a:solidFill>
              </a:defRPr>
            </a:lvl4pPr>
            <a:lvl5pPr marL="777240">
              <a:spcBef>
                <a:spcPts val="1000"/>
              </a:spcBef>
              <a:defRPr lang="nl-NL" sz="18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nl-NL"/>
              <a:t>Klik om inhoud toe te voegen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/>
              <a:t>20XX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DBA1B0FB-D917-4C8C-928F-313BD683BF3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611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,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al 21">
            <a:extLst>
              <a:ext uri="{FF2B5EF4-FFF2-40B4-BE49-F238E27FC236}">
                <a16:creationId xmlns:a16="http://schemas.microsoft.com/office/drawing/2014/main" id="{94729CA3-91C4-4A89-9448-A2F0E4091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88315"/>
            <a:ext cx="11090274" cy="1332000"/>
          </a:xfrm>
        </p:spPr>
        <p:txBody>
          <a:bodyPr rtlCol="0">
            <a:normAutofit/>
          </a:bodyPr>
          <a:lstStyle>
            <a:lvl1pPr>
              <a:lnSpc>
                <a:spcPct val="100000"/>
              </a:lnSpc>
              <a:defRPr lang="nl-NL" sz="40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EFC6ED4-22DD-0C3B-D15A-218307AB6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12" name="Vrije vorm: Vorm 25">
              <a:extLst>
                <a:ext uri="{FF2B5EF4-FFF2-40B4-BE49-F238E27FC236}">
                  <a16:creationId xmlns:a16="http://schemas.microsoft.com/office/drawing/2014/main" id="{E4CD0F67-4BE8-1120-FCAE-806F9E18DD5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59B74B85-E3CB-E24E-54C6-AB161411D93A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</p:grpSp>
      <p:sp>
        <p:nvSpPr>
          <p:cNvPr id="15" name="Vrije vorm: Vorm 21">
            <a:extLst>
              <a:ext uri="{FF2B5EF4-FFF2-40B4-BE49-F238E27FC236}">
                <a16:creationId xmlns:a16="http://schemas.microsoft.com/office/drawing/2014/main" id="{5781DEED-6608-D622-CA5E-C91FD8645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168347B7-45FA-4A01-924D-DC385B720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Vrije v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2" y="1965095"/>
            <a:ext cx="5435600" cy="3995650"/>
          </a:xfrm>
        </p:spPr>
        <p:txBody>
          <a:bodyPr rtlCol="0">
            <a:normAutofit/>
          </a:bodyPr>
          <a:lstStyle>
            <a:lvl1pPr marL="0" indent="0">
              <a:buNone/>
              <a:defRPr lang="nl-NL" sz="1800">
                <a:solidFill>
                  <a:schemeClr val="tx1"/>
                </a:solidFill>
              </a:defRPr>
            </a:lvl1pPr>
            <a:lvl2pPr>
              <a:defRPr lang="nl-NL" sz="1800">
                <a:solidFill>
                  <a:schemeClr val="tx1"/>
                </a:solidFill>
              </a:defRPr>
            </a:lvl2pPr>
            <a:lvl3pPr>
              <a:defRPr lang="nl-NL" sz="1800">
                <a:solidFill>
                  <a:schemeClr val="tx1"/>
                </a:solidFill>
              </a:defRPr>
            </a:lvl3pPr>
            <a:lvl4pPr>
              <a:defRPr lang="nl-NL" sz="1800">
                <a:solidFill>
                  <a:schemeClr val="tx1"/>
                </a:solidFill>
              </a:defRPr>
            </a:lvl4pPr>
            <a:lvl5pPr>
              <a:defRPr lang="nl-NL" sz="18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nl-NL"/>
              <a:t>Klik om inhoud toe te voegen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C4B946DE-F802-2F36-2789-09D7F860408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01305" y="1965095"/>
            <a:ext cx="5339397" cy="3995650"/>
          </a:xfrm>
        </p:spPr>
        <p:txBody>
          <a:bodyPr rtlCol="0">
            <a:normAutofit/>
          </a:bodyPr>
          <a:lstStyle>
            <a:lvl1pPr marL="0" indent="0">
              <a:buNone/>
              <a:defRPr lang="nl-NL" sz="1800">
                <a:solidFill>
                  <a:schemeClr val="tx1"/>
                </a:solidFill>
              </a:defRPr>
            </a:lvl1pPr>
            <a:lvl2pPr>
              <a:defRPr lang="nl-NL" sz="1800">
                <a:solidFill>
                  <a:schemeClr val="tx1"/>
                </a:solidFill>
              </a:defRPr>
            </a:lvl2pPr>
            <a:lvl3pPr>
              <a:defRPr lang="nl-NL" sz="1800">
                <a:solidFill>
                  <a:schemeClr val="tx1"/>
                </a:solidFill>
              </a:defRPr>
            </a:lvl3pPr>
            <a:lvl4pPr>
              <a:defRPr lang="nl-NL" sz="1800">
                <a:solidFill>
                  <a:schemeClr val="tx1"/>
                </a:solidFill>
              </a:defRPr>
            </a:lvl4pPr>
            <a:lvl5pPr>
              <a:defRPr lang="nl-NL" sz="18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nl-NL"/>
              <a:t>Klik om inhoud toe te voegen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/>
              <a:t>20XX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DBA1B0FB-D917-4C8C-928F-313BD683BF3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al 6">
            <a:extLst>
              <a:ext uri="{FF2B5EF4-FFF2-40B4-BE49-F238E27FC236}">
                <a16:creationId xmlns:a16="http://schemas.microsoft.com/office/drawing/2014/main" id="{E57989ED-9663-5033-AA83-267069FC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536" y="549274"/>
            <a:ext cx="5179330" cy="2841829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nl-NL" sz="5400" dirty="0"/>
            </a:lvl1pPr>
          </a:lstStyle>
          <a:p>
            <a:pPr lvl="0" rtl="0">
              <a:lnSpc>
                <a:spcPct val="100000"/>
              </a:lnSpc>
            </a:pPr>
            <a:r>
              <a:rPr lang="nl-NL"/>
              <a:t>Klik om titel toe te 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9537" y="3646704"/>
            <a:ext cx="5179330" cy="270616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lang="nl-NL" sz="1800">
                <a:solidFill>
                  <a:schemeClr val="tx1"/>
                </a:solidFill>
              </a:defRPr>
            </a:lvl1pPr>
            <a:lvl2pPr marL="457200" indent="0">
              <a:spcBef>
                <a:spcPts val="1000"/>
              </a:spcBef>
              <a:buNone/>
              <a:defRPr lang="nl-NL" sz="1200">
                <a:solidFill>
                  <a:schemeClr val="tx1"/>
                </a:solidFill>
              </a:defRPr>
            </a:lvl2pPr>
            <a:lvl3pPr marL="914400" indent="0">
              <a:spcBef>
                <a:spcPts val="1000"/>
              </a:spcBef>
              <a:buNone/>
              <a:defRPr lang="nl-NL" sz="1200">
                <a:solidFill>
                  <a:schemeClr val="tx1"/>
                </a:solidFill>
              </a:defRPr>
            </a:lvl3pPr>
            <a:lvl4pPr marL="1371600" indent="0">
              <a:spcBef>
                <a:spcPts val="1000"/>
              </a:spcBef>
              <a:buNone/>
              <a:defRPr lang="nl-NL" sz="1200">
                <a:solidFill>
                  <a:schemeClr val="tx1"/>
                </a:solidFill>
              </a:defRPr>
            </a:lvl4pPr>
            <a:lvl5pPr marL="1828800" indent="0">
              <a:spcBef>
                <a:spcPts val="1000"/>
              </a:spcBef>
              <a:buNone/>
              <a:defRPr lang="nl-NL" sz="12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nl-NL"/>
              <a:t>Klik om inhoud toe te voegen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20" name="Tijdelijke aanduiding voor afbeelding 19">
            <a:extLst>
              <a:ext uri="{FF2B5EF4-FFF2-40B4-BE49-F238E27FC236}">
                <a16:creationId xmlns:a16="http://schemas.microsoft.com/office/drawing/2014/main" id="{5392876F-0BBD-F80A-DE7F-8831AD3BF3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26138" y="549275"/>
            <a:ext cx="5654675" cy="57880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nl-NL" sz="20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/>
              <a:t>Klik op het pictogram om afbeelding in te voegen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64E08E8E-10CB-55BC-8AFF-E64C800B9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0" name="Vrije vorm: Vorm 15">
              <a:extLst>
                <a:ext uri="{FF2B5EF4-FFF2-40B4-BE49-F238E27FC236}">
                  <a16:creationId xmlns:a16="http://schemas.microsoft.com/office/drawing/2014/main" id="{B439260B-AC6B-1C83-1A63-058A7E7EFCC9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4ADD32DC-9BAF-DA32-4E29-A6D403E04377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Vrije v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</a:lstStyle>
            <a:p>
              <a:pPr algn="ctr" rtl="0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</a:lstStyle>
            <a:p>
              <a:pPr algn="ctr" rtl="0"/>
              <a:endParaRPr lang="nl-NL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/>
              <a:t>20XX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DBA1B0FB-D917-4C8C-928F-313BD683BF3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rmAutofit/>
          </a:bodyPr>
          <a:lstStyle>
            <a:lvl1pPr algn="l">
              <a:lnSpc>
                <a:spcPct val="100000"/>
              </a:lnSpc>
              <a:defRPr lang="nl-NL" sz="6400"/>
            </a:lvl1pPr>
          </a:lstStyle>
          <a:p>
            <a:pPr rtl="0"/>
            <a:r>
              <a:rPr lang="nl-NL"/>
              <a:t>Klik om titel toe te voegen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nl-NL" sz="2400">
                <a:solidFill>
                  <a:schemeClr val="tx1"/>
                </a:solidFill>
              </a:defRPr>
            </a:lvl1pPr>
            <a:lvl2pPr marL="457200" indent="0" algn="ctr">
              <a:buNone/>
              <a:defRPr lang="nl-NL" sz="2000"/>
            </a:lvl2pPr>
            <a:lvl3pPr marL="914400" indent="0" algn="ctr">
              <a:buNone/>
              <a:defRPr lang="nl-NL" sz="1800"/>
            </a:lvl3pPr>
            <a:lvl4pPr marL="1371600" indent="0" algn="ctr">
              <a:buNone/>
              <a:defRPr lang="nl-NL" sz="1600"/>
            </a:lvl4pPr>
            <a:lvl5pPr marL="1828800" indent="0" algn="ctr">
              <a:buNone/>
              <a:defRPr lang="nl-NL" sz="1600"/>
            </a:lvl5pPr>
            <a:lvl6pPr marL="2286000" indent="0" algn="ctr">
              <a:buNone/>
              <a:defRPr lang="nl-NL" sz="1600"/>
            </a:lvl6pPr>
            <a:lvl7pPr marL="2743200" indent="0" algn="ctr">
              <a:buNone/>
              <a:defRPr lang="nl-NL" sz="1600"/>
            </a:lvl7pPr>
            <a:lvl8pPr marL="3200400" indent="0" algn="ctr">
              <a:buNone/>
              <a:defRPr lang="nl-NL" sz="1600"/>
            </a:lvl8pPr>
            <a:lvl9pPr marL="3657600" indent="0" algn="ctr">
              <a:buNone/>
              <a:defRPr lang="nl-NL" sz="1600"/>
            </a:lvl9pPr>
          </a:lstStyle>
          <a:p>
            <a:pPr rtl="0"/>
            <a:r>
              <a:rPr lang="nl-NL"/>
              <a:t>Klik om subtitel toe te voegen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/>
              <a:t>20XX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nl-NL"/>
            </a:defPPr>
          </a:lstStyle>
          <a:p>
            <a:pPr rtl="0"/>
            <a:fld id="{DBA1B0FB-D917-4C8C-928F-313BD683BF3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9" name="Vrije v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</a:lstStyle>
          <a:p>
            <a:pPr algn="ctr" rtl="0"/>
            <a:endParaRPr lang="nl-NL" dirty="0"/>
          </a:p>
        </p:txBody>
      </p: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Vrije v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</a:lstStyle>
            <a:p>
              <a:pPr algn="ctr" rtl="0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</a:lstStyle>
            <a:p>
              <a:pPr algn="ctr" rtl="0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defPPr>
              <a:defRPr lang="nl-NL"/>
            </a:defPPr>
          </a:lstStyle>
          <a:p>
            <a:pPr lvl="0" rtl="0">
              <a:lnSpc>
                <a:spcPct val="100000"/>
              </a:lnSpc>
            </a:pPr>
            <a:r>
              <a:rPr lang="nl-NL"/>
              <a:t>Klik om de titelstijl van het model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defPPr>
              <a:defRPr lang="nl-NL"/>
            </a:defPPr>
          </a:lstStyle>
          <a:p>
            <a:pPr lvl="0" rtl="0"/>
            <a:r>
              <a:rPr lang="nl-NL"/>
              <a:t>Klik om de tekststijlen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nl-NL"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r>
              <a:rPr lang="nl-NL"/>
              <a:t>20XX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nl-NL"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lang="nl-NL"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nl-NL" smtClean="0"/>
              <a:pPr rtl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7" r:id="rId3"/>
    <p:sldLayoutId id="2147483703" r:id="rId4"/>
    <p:sldLayoutId id="2147483704" r:id="rId5"/>
    <p:sldLayoutId id="2147483688" r:id="rId6"/>
    <p:sldLayoutId id="2147483686" r:id="rId7"/>
    <p:sldLayoutId id="214748368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lang="nl-NL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lang="nl-NL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lang="nl-NL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lang="nl-NL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lang="nl-NL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nl-NL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rGXouDPbYQ?feature=oembed" TargetMode="Externa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020" y="662937"/>
            <a:ext cx="4624442" cy="5542025"/>
          </a:xfrm>
          <a:noFill/>
        </p:spPr>
        <p:txBody>
          <a:bodyPr rtlCol="0" anchor="ctr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9600" dirty="0">
                <a:solidFill>
                  <a:srgbClr val="FFC000"/>
                </a:solidFill>
              </a:rPr>
              <a:t>Pasen</a:t>
            </a:r>
          </a:p>
        </p:txBody>
      </p:sp>
      <p:pic>
        <p:nvPicPr>
          <p:cNvPr id="6" name="Video 3" title="Rollende paaseieren">
            <a:hlinkClick r:id="" action="ppaction://media"/>
            <a:extLst>
              <a:ext uri="{FF2B5EF4-FFF2-40B4-BE49-F238E27FC236}">
                <a16:creationId xmlns:a16="http://schemas.microsoft.com/office/drawing/2014/main" id="{D3E8B406-ADB6-6198-1BD2-95F5D668A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3444"/>
            <a:ext cx="13114019" cy="737663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B7BF0C5-C46B-7DC9-3525-D33C06120713}"/>
              </a:ext>
            </a:extLst>
          </p:cNvPr>
          <p:cNvSpPr txBox="1"/>
          <p:nvPr/>
        </p:nvSpPr>
        <p:spPr>
          <a:xfrm>
            <a:off x="4245429" y="1380931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/>
              <a:t>Pasen</a:t>
            </a:r>
            <a:r>
              <a:rPr lang="nl-NL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0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de paashaas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b="1" dirty="0"/>
              <a:t>Een </a:t>
            </a:r>
            <a:r>
              <a:rPr lang="nl-NL" b="1" dirty="0">
                <a:solidFill>
                  <a:srgbClr val="FFC000"/>
                </a:solidFill>
              </a:rPr>
              <a:t>paashaas</a:t>
            </a:r>
            <a:r>
              <a:rPr lang="nl-NL" b="1" dirty="0"/>
              <a:t> en eieren zijn symbolen hiervan. </a:t>
            </a:r>
            <a:endParaRPr lang="nl-NL" b="1" dirty="0">
              <a:solidFill>
                <a:srgbClr val="FFC000"/>
              </a:solidFill>
            </a:endParaRPr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796" y="382460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DD3387-35E6-B3C8-B79B-FF5D7C1D4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737" y="312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de eieren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b="1" dirty="0"/>
              <a:t>Een paashaas en </a:t>
            </a:r>
            <a:r>
              <a:rPr lang="nl-NL" b="1" dirty="0">
                <a:solidFill>
                  <a:srgbClr val="FFC000"/>
                </a:solidFill>
              </a:rPr>
              <a:t>eieren</a:t>
            </a:r>
            <a:r>
              <a:rPr lang="nl-NL" b="1" dirty="0"/>
              <a:t> zijn symbolen hiervan. </a:t>
            </a:r>
            <a:endParaRPr lang="nl-NL" b="1" dirty="0">
              <a:solidFill>
                <a:srgbClr val="FFC000"/>
              </a:solidFill>
            </a:endParaRPr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321" y="318915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F28D34-636C-A678-0D88-E1DAE2801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959" y="29369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gekleurd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b="1" dirty="0"/>
              <a:t>Paaseieren zijn vaak </a:t>
            </a:r>
            <a:r>
              <a:rPr lang="nl-NL" b="1" dirty="0">
                <a:solidFill>
                  <a:srgbClr val="FFC000"/>
                </a:solidFill>
              </a:rPr>
              <a:t>gekleurd</a:t>
            </a:r>
            <a:r>
              <a:rPr lang="nl-NL" b="1" dirty="0"/>
              <a:t> of van chocola. </a:t>
            </a:r>
            <a:endParaRPr lang="nl-NL" b="1" dirty="0">
              <a:solidFill>
                <a:srgbClr val="FFC000"/>
              </a:solidFill>
            </a:endParaRPr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321" y="318915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36A983-DD7B-0D3A-BEB8-22E46D114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9735" y="2865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9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chocola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b="1" dirty="0"/>
              <a:t>Paaseieren zijn vaak gekleurd of van </a:t>
            </a:r>
            <a:r>
              <a:rPr lang="nl-NL" b="1" dirty="0">
                <a:solidFill>
                  <a:srgbClr val="FFC000"/>
                </a:solidFill>
              </a:rPr>
              <a:t>chocola</a:t>
            </a:r>
            <a:r>
              <a:rPr lang="nl-NL" b="1" dirty="0"/>
              <a:t>. </a:t>
            </a:r>
            <a:endParaRPr lang="nl-NL" b="1" dirty="0">
              <a:solidFill>
                <a:srgbClr val="FFC000"/>
              </a:solidFill>
            </a:endParaRPr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321" y="318915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E74606-E4CE-349A-546A-73E9AC9DC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959" y="2844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verstoppen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b="1" dirty="0"/>
              <a:t>Soms </a:t>
            </a:r>
            <a:r>
              <a:rPr lang="nl-NL" b="1" dirty="0">
                <a:solidFill>
                  <a:srgbClr val="FFC000"/>
                </a:solidFill>
              </a:rPr>
              <a:t>verstoppen</a:t>
            </a:r>
            <a:r>
              <a:rPr lang="nl-NL" b="1" dirty="0"/>
              <a:t> we de eieren.</a:t>
            </a:r>
            <a:endParaRPr lang="nl-NL" b="1" dirty="0">
              <a:solidFill>
                <a:srgbClr val="FFC000"/>
              </a:solidFill>
            </a:endParaRPr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321" y="318915"/>
            <a:ext cx="5538641" cy="5538641"/>
          </a:xfrm>
          <a:solidFill>
            <a:schemeClr val="accent5"/>
          </a:solidFill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C63022-2A88-7301-D9C6-CD8943535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959" y="3109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3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020" y="662937"/>
            <a:ext cx="4624442" cy="5542025"/>
          </a:xfrm>
          <a:noFill/>
        </p:spPr>
        <p:txBody>
          <a:bodyPr rtlCol="0" anchor="ctr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4000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We zeggen:</a:t>
            </a:r>
            <a:br>
              <a:rPr lang="nl-NL" sz="4000" dirty="0">
                <a:solidFill>
                  <a:schemeClr val="tx1">
                    <a:lumMod val="95000"/>
                  </a:schemeClr>
                </a:solidFill>
                <a:latin typeface="+mn-lt"/>
              </a:rPr>
            </a:br>
            <a:br>
              <a:rPr lang="nl-NL" sz="4000" dirty="0">
                <a:solidFill>
                  <a:schemeClr val="tx1">
                    <a:lumMod val="95000"/>
                  </a:schemeClr>
                </a:solidFill>
                <a:latin typeface="+mn-lt"/>
              </a:rPr>
            </a:br>
            <a:r>
              <a:rPr lang="nl-NL" sz="6000" dirty="0">
                <a:solidFill>
                  <a:srgbClr val="FFC000"/>
                </a:solidFill>
                <a:latin typeface="+mn-lt"/>
              </a:rPr>
              <a:t>Vrolijk</a:t>
            </a:r>
            <a:br>
              <a:rPr lang="nl-NL" sz="6000" dirty="0">
                <a:solidFill>
                  <a:srgbClr val="FFC000"/>
                </a:solidFill>
                <a:latin typeface="+mn-lt"/>
              </a:rPr>
            </a:br>
            <a:r>
              <a:rPr lang="nl-NL" sz="6000" dirty="0" err="1">
                <a:solidFill>
                  <a:srgbClr val="FFC000"/>
                </a:solidFill>
                <a:latin typeface="+mn-lt"/>
              </a:rPr>
              <a:t>pasen</a:t>
            </a:r>
            <a:endParaRPr lang="nl-NL" sz="6000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6" name="Tijdelijke aanduiding voor afbeelding 5" descr="Afbeelding met tekening, tekenfilm, Tekenfilm, illustratie&#10;&#10;Automatisch gegenereerde beschrijving">
            <a:extLst>
              <a:ext uri="{FF2B5EF4-FFF2-40B4-BE49-F238E27FC236}">
                <a16:creationId xmlns:a16="http://schemas.microsoft.com/office/drawing/2014/main" id="{EEE7D6EF-7A17-C14A-A56B-2BA4C8F4D0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r="15610"/>
          <a:stretch>
            <a:fillRect/>
          </a:stretch>
        </p:blipFill>
        <p:spPr>
          <a:xfrm>
            <a:off x="549537" y="737948"/>
            <a:ext cx="5232138" cy="5725396"/>
          </a:xfr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98C190-1F4D-63A2-72E6-1B6567FEA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6153" y="18595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BCA07C-1908-B1EB-82FA-EC63DAAF4C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0112" y="569167"/>
            <a:ext cx="10907129" cy="5943600"/>
          </a:xfrm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>
              <a:lnSpc>
                <a:spcPct val="100000"/>
              </a:lnSpc>
            </a:pPr>
            <a:r>
              <a:rPr lang="nl-NL" sz="2000" b="1" dirty="0"/>
              <a:t>Wat weet je al?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In de </a:t>
            </a:r>
            <a:r>
              <a:rPr lang="nl-NL" sz="2000" dirty="0">
                <a:solidFill>
                  <a:srgbClr val="FFC000"/>
                </a:solidFill>
              </a:rPr>
              <a:t>…..</a:t>
            </a:r>
            <a:r>
              <a:rPr lang="nl-NL" sz="2000" dirty="0"/>
              <a:t> is het </a:t>
            </a:r>
            <a:r>
              <a:rPr lang="nl-NL" sz="2000" dirty="0">
                <a:solidFill>
                  <a:srgbClr val="FFC000"/>
                </a:solidFill>
              </a:rPr>
              <a:t>Pasen</a:t>
            </a:r>
            <a:r>
              <a:rPr lang="nl-NL" sz="2000" dirty="0"/>
              <a:t>. 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De </a:t>
            </a:r>
            <a:r>
              <a:rPr lang="nl-NL" sz="2000" dirty="0">
                <a:solidFill>
                  <a:srgbClr val="FFC000"/>
                </a:solidFill>
              </a:rPr>
              <a:t>……</a:t>
            </a:r>
            <a:r>
              <a:rPr lang="nl-NL" sz="2000" dirty="0"/>
              <a:t> van het paasfeest is elk jaar anders. 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Maar het is altijd op </a:t>
            </a:r>
            <a:r>
              <a:rPr lang="nl-NL" sz="2000" dirty="0">
                <a:solidFill>
                  <a:srgbClr val="FFC000"/>
                </a:solidFill>
              </a:rPr>
              <a:t>zondag en …..</a:t>
            </a:r>
            <a:r>
              <a:rPr lang="nl-NL" sz="2000" dirty="0"/>
              <a:t>. 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Het paasfeest </a:t>
            </a:r>
            <a:r>
              <a:rPr lang="nl-NL" sz="2000" dirty="0">
                <a:solidFill>
                  <a:srgbClr val="FFC000"/>
                </a:solidFill>
              </a:rPr>
              <a:t>……</a:t>
            </a:r>
            <a:r>
              <a:rPr lang="nl-NL" sz="2000" dirty="0"/>
              <a:t> twee dagen. 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Bijna iedereen heeft </a:t>
            </a:r>
            <a:r>
              <a:rPr lang="nl-NL" sz="2000" dirty="0">
                <a:solidFill>
                  <a:srgbClr val="FFC000"/>
                </a:solidFill>
              </a:rPr>
              <a:t>……</a:t>
            </a:r>
            <a:r>
              <a:rPr lang="nl-NL" sz="2000" dirty="0"/>
              <a:t>. 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Christenen zeggen dat op deze dag Jezus is </a:t>
            </a:r>
            <a:r>
              <a:rPr lang="nl-NL" sz="2000" dirty="0">
                <a:solidFill>
                  <a:srgbClr val="FFC000"/>
                </a:solidFill>
              </a:rPr>
              <a:t>……</a:t>
            </a:r>
            <a:r>
              <a:rPr lang="nl-NL" sz="2000" dirty="0"/>
              <a:t> uit de dood. 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Pasen is ook het feest van </a:t>
            </a:r>
            <a:r>
              <a:rPr lang="nl-NL" sz="2000" dirty="0">
                <a:solidFill>
                  <a:srgbClr val="FFC000"/>
                </a:solidFill>
              </a:rPr>
              <a:t>het …… leven</a:t>
            </a:r>
            <a:r>
              <a:rPr lang="nl-NL" sz="2000" dirty="0"/>
              <a:t>: de lente begint. 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Een </a:t>
            </a:r>
            <a:r>
              <a:rPr lang="nl-NL" sz="2000" dirty="0">
                <a:solidFill>
                  <a:srgbClr val="FFC000"/>
                </a:solidFill>
              </a:rPr>
              <a:t>….. </a:t>
            </a:r>
            <a:r>
              <a:rPr lang="nl-NL" sz="2000" dirty="0"/>
              <a:t>en </a:t>
            </a:r>
            <a:r>
              <a:rPr lang="nl-NL" sz="2000" dirty="0">
                <a:solidFill>
                  <a:srgbClr val="FFC000"/>
                </a:solidFill>
              </a:rPr>
              <a:t>……</a:t>
            </a:r>
            <a:r>
              <a:rPr lang="nl-NL" sz="2000" dirty="0"/>
              <a:t> zijn symbolen hiervan.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FFC000"/>
                </a:solidFill>
              </a:rPr>
              <a:t>Paaseieren</a:t>
            </a:r>
            <a:r>
              <a:rPr lang="nl-NL" sz="2000" dirty="0"/>
              <a:t> zijn vaak </a:t>
            </a:r>
            <a:r>
              <a:rPr lang="nl-NL" sz="2000" dirty="0">
                <a:solidFill>
                  <a:srgbClr val="FFC000"/>
                </a:solidFill>
              </a:rPr>
              <a:t>……</a:t>
            </a:r>
            <a:r>
              <a:rPr lang="nl-NL" sz="2000" dirty="0"/>
              <a:t> of van </a:t>
            </a:r>
            <a:r>
              <a:rPr lang="nl-NL" sz="2000" dirty="0">
                <a:solidFill>
                  <a:srgbClr val="FFC000"/>
                </a:solidFill>
              </a:rPr>
              <a:t>…….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We zeggen tegen elkaar</a:t>
            </a:r>
            <a:r>
              <a:rPr lang="nl-NL" sz="2000" dirty="0">
                <a:solidFill>
                  <a:srgbClr val="FFC000"/>
                </a:solidFill>
              </a:rPr>
              <a:t>:  ……..</a:t>
            </a:r>
          </a:p>
        </p:txBody>
      </p:sp>
    </p:spTree>
    <p:extLst>
      <p:ext uri="{BB962C8B-B14F-4D97-AF65-F5344CB8AC3E}">
        <p14:creationId xmlns:p14="http://schemas.microsoft.com/office/powerpoint/2010/main" val="184342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BCA07C-1908-B1EB-82FA-EC63DAAF4C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2041" y="457200"/>
            <a:ext cx="11700588" cy="6400800"/>
          </a:xfrm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>
              <a:lnSpc>
                <a:spcPct val="100000"/>
              </a:lnSpc>
            </a:pPr>
            <a:r>
              <a:rPr lang="nl-NL" sz="2000" b="1" dirty="0"/>
              <a:t>Wat weet je al?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Wanneer is het Pasen?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Is de datum altijd hetzelfde?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Op welke dagen is het Pasen?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Hoe lang duurt Pasen?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Moeten mensen werken met Pasen?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Wat zeggen Christenen over Pasen?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Wat vieren we met Pasen?</a:t>
            </a:r>
          </a:p>
          <a:p>
            <a:pPr marL="457200" indent="-45720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Welke symbolen horen bij Pasen?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Hoe zien paaseieren eruit?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Wat zeggen we tegen elkaar met Pasen?</a:t>
            </a:r>
            <a:endParaRPr lang="nl-NL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BCA07C-1908-B1EB-82FA-EC63DAAF4C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169" y="765111"/>
            <a:ext cx="11090274" cy="3913188"/>
          </a:xfrm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>
              <a:lnSpc>
                <a:spcPct val="100000"/>
              </a:lnSpc>
            </a:pPr>
            <a:r>
              <a:rPr lang="nl-NL" sz="2400"/>
              <a:t>De paashaas heeft vanmorgen vroeg zijn mandje volgepropt. </a:t>
            </a:r>
            <a:br>
              <a:rPr lang="nl-NL" sz="2400"/>
            </a:br>
            <a:r>
              <a:rPr lang="nl-NL" sz="2400"/>
              <a:t>Hij heeft op heel veel plekjes kleine paaseitjes verstopt. </a:t>
            </a:r>
            <a:br>
              <a:rPr lang="nl-NL" sz="2400"/>
            </a:br>
            <a:r>
              <a:rPr lang="nl-NL" sz="2400"/>
              <a:t>Er zijn </a:t>
            </a:r>
            <a:r>
              <a:rPr lang="nl-NL" sz="2400" b="1">
                <a:solidFill>
                  <a:srgbClr val="FF0000"/>
                </a:solidFill>
              </a:rPr>
              <a:t>rode</a:t>
            </a:r>
            <a:r>
              <a:rPr lang="nl-NL" sz="2400"/>
              <a:t>, er zijn </a:t>
            </a:r>
            <a:r>
              <a:rPr lang="nl-NL" sz="2400" b="1">
                <a:solidFill>
                  <a:srgbClr val="00B050"/>
                </a:solidFill>
              </a:rPr>
              <a:t>groene</a:t>
            </a:r>
            <a:r>
              <a:rPr lang="nl-NL" sz="2400"/>
              <a:t> en ook </a:t>
            </a:r>
            <a:r>
              <a:rPr lang="nl-NL" sz="2400" b="1">
                <a:solidFill>
                  <a:srgbClr val="7030A0"/>
                </a:solidFill>
              </a:rPr>
              <a:t>paars</a:t>
            </a:r>
            <a:r>
              <a:rPr lang="nl-NL" sz="2400"/>
              <a:t> en </a:t>
            </a:r>
            <a:r>
              <a:rPr lang="nl-NL" sz="2400" b="1">
                <a:solidFill>
                  <a:srgbClr val="FFFF00"/>
                </a:solidFill>
              </a:rPr>
              <a:t>geel</a:t>
            </a:r>
            <a:r>
              <a:rPr lang="nl-NL" sz="2400"/>
              <a:t> en </a:t>
            </a:r>
            <a:r>
              <a:rPr lang="nl-NL" sz="2400" b="1">
                <a:solidFill>
                  <a:srgbClr val="00B0F0"/>
                </a:solidFill>
              </a:rPr>
              <a:t>blauw.</a:t>
            </a:r>
            <a:r>
              <a:rPr lang="nl-NL" sz="2400">
                <a:solidFill>
                  <a:srgbClr val="00B0F0"/>
                </a:solidFill>
              </a:rPr>
              <a:t> </a:t>
            </a:r>
            <a:br>
              <a:rPr lang="nl-NL" sz="2400"/>
            </a:br>
            <a:r>
              <a:rPr lang="nl-NL" sz="2400"/>
              <a:t>En misschien als je geluk hebt ligt er ergens een voor jou. </a:t>
            </a:r>
          </a:p>
          <a:p>
            <a:pPr>
              <a:lnSpc>
                <a:spcPct val="100000"/>
              </a:lnSpc>
            </a:pPr>
            <a:br>
              <a:rPr lang="nl-NL" sz="2400"/>
            </a:br>
            <a:r>
              <a:rPr lang="nl-NL" sz="2400"/>
              <a:t>De paashaas heeft vanmorgen vroeg zijn mandje volgepropt. </a:t>
            </a:r>
            <a:br>
              <a:rPr lang="nl-NL" sz="2400"/>
            </a:br>
            <a:r>
              <a:rPr lang="nl-NL" sz="2400"/>
              <a:t>Hij heeft op heel veel plekjes kleine paaseitjes verstopt.</a:t>
            </a:r>
            <a:br>
              <a:rPr lang="nl-NL" sz="2400"/>
            </a:br>
            <a:r>
              <a:rPr lang="nl-NL" sz="2400"/>
              <a:t>Er zijn </a:t>
            </a:r>
            <a:r>
              <a:rPr lang="nl-NL" sz="2400" b="1"/>
              <a:t>witte</a:t>
            </a:r>
            <a:r>
              <a:rPr lang="nl-NL" sz="2400"/>
              <a:t> en </a:t>
            </a:r>
            <a:r>
              <a:rPr lang="nl-NL" sz="2400" b="1">
                <a:solidFill>
                  <a:srgbClr val="FF6600"/>
                </a:solidFill>
              </a:rPr>
              <a:t>oranje</a:t>
            </a:r>
            <a:r>
              <a:rPr lang="nl-NL" sz="2400"/>
              <a:t> en ook </a:t>
            </a:r>
            <a:r>
              <a:rPr lang="nl-NL" sz="2400" b="1">
                <a:solidFill>
                  <a:schemeClr val="accent3"/>
                </a:solidFill>
              </a:rPr>
              <a:t>roze</a:t>
            </a:r>
            <a:r>
              <a:rPr lang="nl-NL" sz="2400"/>
              <a:t>, </a:t>
            </a:r>
            <a:r>
              <a:rPr lang="nl-NL" sz="2400" b="1">
                <a:solidFill>
                  <a:schemeClr val="accent4">
                    <a:lumMod val="75000"/>
                  </a:schemeClr>
                </a:solidFill>
              </a:rPr>
              <a:t>bruin</a:t>
            </a:r>
            <a:r>
              <a:rPr lang="nl-NL" sz="2400"/>
              <a:t> en </a:t>
            </a:r>
            <a:r>
              <a:rPr lang="nl-NL" sz="2400" b="1">
                <a:solidFill>
                  <a:srgbClr val="FF9900"/>
                </a:solidFill>
              </a:rPr>
              <a:t>goud</a:t>
            </a:r>
            <a:r>
              <a:rPr lang="nl-NL" sz="2400"/>
              <a:t>. </a:t>
            </a:r>
            <a:br>
              <a:rPr lang="nl-NL" sz="2400"/>
            </a:br>
            <a:r>
              <a:rPr lang="nl-NL" sz="2400"/>
              <a:t>Ga dus nu maar heel gauw zoeken als jij ook van eitjes houdt.</a:t>
            </a:r>
            <a:endParaRPr lang="nl-NL" sz="2400" dirty="0"/>
          </a:p>
        </p:txBody>
      </p:sp>
      <p:pic>
        <p:nvPicPr>
          <p:cNvPr id="2" name="Onlinemedia 1" title="De paashaas">
            <a:hlinkClick r:id="" action="ppaction://media"/>
            <a:extLst>
              <a:ext uri="{FF2B5EF4-FFF2-40B4-BE49-F238E27FC236}">
                <a16:creationId xmlns:a16="http://schemas.microsoft.com/office/drawing/2014/main" id="{8ED1CB1F-0906-6DDC-9E12-F4976627E1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756525" y="4510802"/>
            <a:ext cx="3663950" cy="20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020" y="662937"/>
            <a:ext cx="4624442" cy="5542025"/>
          </a:xfrm>
          <a:noFill/>
        </p:spPr>
        <p:txBody>
          <a:bodyPr rtlCol="0" anchor="ctr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9600" dirty="0">
                <a:solidFill>
                  <a:srgbClr val="FFC000"/>
                </a:solidFill>
              </a:rPr>
              <a:t>Pasen</a:t>
            </a:r>
          </a:p>
        </p:txBody>
      </p:sp>
      <p:pic>
        <p:nvPicPr>
          <p:cNvPr id="6" name="Video 3" title="Rollende paaseieren">
            <a:hlinkClick r:id="" action="ppaction://media"/>
            <a:extLst>
              <a:ext uri="{FF2B5EF4-FFF2-40B4-BE49-F238E27FC236}">
                <a16:creationId xmlns:a16="http://schemas.microsoft.com/office/drawing/2014/main" id="{D3E8B406-ADB6-6198-1BD2-95F5D668A9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3444"/>
            <a:ext cx="13114019" cy="737663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B7BF0C5-C46B-7DC9-3525-D33C06120713}"/>
              </a:ext>
            </a:extLst>
          </p:cNvPr>
          <p:cNvSpPr txBox="1"/>
          <p:nvPr/>
        </p:nvSpPr>
        <p:spPr>
          <a:xfrm>
            <a:off x="2118049" y="1380931"/>
            <a:ext cx="852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/>
              <a:t>Vrolijk Pasen</a:t>
            </a:r>
            <a:r>
              <a:rPr lang="nl-NL" sz="6000" dirty="0"/>
              <a:t>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816DB95-C5A5-7DCC-38D6-4C2EDDF4C42C}"/>
              </a:ext>
            </a:extLst>
          </p:cNvPr>
          <p:cNvSpPr txBox="1"/>
          <p:nvPr/>
        </p:nvSpPr>
        <p:spPr>
          <a:xfrm>
            <a:off x="4357397" y="3150374"/>
            <a:ext cx="576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Gemaakt door Johanne Bree</a:t>
            </a:r>
          </a:p>
        </p:txBody>
      </p:sp>
    </p:spTree>
    <p:extLst>
      <p:ext uri="{BB962C8B-B14F-4D97-AF65-F5344CB8AC3E}">
        <p14:creationId xmlns:p14="http://schemas.microsoft.com/office/powerpoint/2010/main" val="39356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BCA07C-1908-B1EB-82FA-EC63DAAF4C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216" y="298580"/>
            <a:ext cx="11239921" cy="4529008"/>
          </a:xfrm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l-NL" sz="2000" dirty="0"/>
              <a:t>In de </a:t>
            </a:r>
            <a:r>
              <a:rPr lang="nl-NL" sz="2000" b="1" dirty="0">
                <a:solidFill>
                  <a:srgbClr val="FFC000"/>
                </a:solidFill>
              </a:rPr>
              <a:t>lente</a:t>
            </a:r>
            <a:r>
              <a:rPr lang="nl-NL" sz="2000" dirty="0"/>
              <a:t> is het </a:t>
            </a:r>
            <a:r>
              <a:rPr lang="nl-NL" sz="2000" b="1" dirty="0">
                <a:solidFill>
                  <a:srgbClr val="FFC000"/>
                </a:solidFill>
              </a:rPr>
              <a:t>Pasen</a:t>
            </a:r>
            <a:r>
              <a:rPr lang="nl-NL" sz="2000" dirty="0"/>
              <a:t>.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l-NL" sz="2000" dirty="0"/>
              <a:t>De </a:t>
            </a:r>
            <a:r>
              <a:rPr lang="nl-NL" sz="2000" b="1" dirty="0">
                <a:solidFill>
                  <a:srgbClr val="FFC000"/>
                </a:solidFill>
              </a:rPr>
              <a:t>datum</a:t>
            </a:r>
            <a:r>
              <a:rPr lang="nl-NL" sz="2000" dirty="0"/>
              <a:t> van het paasfeest is elk jaar anders.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l-NL" sz="2000" dirty="0"/>
              <a:t>Maar het is altijd op </a:t>
            </a:r>
            <a:r>
              <a:rPr lang="nl-NL" sz="2000" b="1" dirty="0">
                <a:solidFill>
                  <a:srgbClr val="FFC000"/>
                </a:solidFill>
              </a:rPr>
              <a:t>zondag en maandag</a:t>
            </a:r>
            <a:r>
              <a:rPr lang="nl-NL" sz="2000" dirty="0"/>
              <a:t>.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l-NL" sz="2000" dirty="0"/>
              <a:t>Het paasfeest </a:t>
            </a:r>
            <a:r>
              <a:rPr lang="nl-NL" sz="2000" b="1" dirty="0">
                <a:solidFill>
                  <a:srgbClr val="FFC000"/>
                </a:solidFill>
              </a:rPr>
              <a:t>duurt</a:t>
            </a:r>
            <a:r>
              <a:rPr lang="nl-NL" sz="2000" dirty="0"/>
              <a:t> twee dagen.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l-NL" sz="2000" dirty="0"/>
              <a:t>Bijna iedereen heeft </a:t>
            </a:r>
            <a:r>
              <a:rPr lang="nl-NL" sz="2000" b="1" dirty="0">
                <a:solidFill>
                  <a:srgbClr val="FFC000"/>
                </a:solidFill>
              </a:rPr>
              <a:t>vrij</a:t>
            </a:r>
            <a:r>
              <a:rPr lang="nl-NL" sz="2000" dirty="0"/>
              <a:t>.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l-NL" sz="2000" dirty="0"/>
              <a:t>Christenen zeggen dat op deze dag Jezus is </a:t>
            </a:r>
            <a:r>
              <a:rPr lang="nl-NL" sz="2000" b="1" dirty="0">
                <a:solidFill>
                  <a:srgbClr val="FFC000"/>
                </a:solidFill>
              </a:rPr>
              <a:t>opgestaan</a:t>
            </a:r>
            <a:r>
              <a:rPr lang="nl-NL" sz="2000" dirty="0"/>
              <a:t> uit de dood.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l-NL" sz="2000" dirty="0"/>
              <a:t>Pasen is ook het feest van </a:t>
            </a:r>
            <a:r>
              <a:rPr lang="nl-NL" sz="2000" b="1" dirty="0">
                <a:solidFill>
                  <a:srgbClr val="FFC000"/>
                </a:solidFill>
              </a:rPr>
              <a:t>het nieuwe leven</a:t>
            </a:r>
            <a:r>
              <a:rPr lang="nl-NL" sz="2000" dirty="0"/>
              <a:t>: de lente begint. 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nl-NL" sz="2000" dirty="0"/>
              <a:t>Een </a:t>
            </a:r>
            <a:r>
              <a:rPr lang="nl-NL" sz="2000" dirty="0">
                <a:solidFill>
                  <a:srgbClr val="FFC000"/>
                </a:solidFill>
              </a:rPr>
              <a:t>(</a:t>
            </a:r>
            <a:r>
              <a:rPr lang="nl-NL" sz="2000" b="1" dirty="0">
                <a:solidFill>
                  <a:srgbClr val="FFC000"/>
                </a:solidFill>
              </a:rPr>
              <a:t>paas)haas </a:t>
            </a:r>
            <a:r>
              <a:rPr lang="nl-NL" sz="2000" dirty="0"/>
              <a:t>en </a:t>
            </a:r>
            <a:r>
              <a:rPr lang="nl-NL" sz="2000" b="1" dirty="0">
                <a:solidFill>
                  <a:srgbClr val="FFC000"/>
                </a:solidFill>
              </a:rPr>
              <a:t>eieren</a:t>
            </a:r>
            <a:r>
              <a:rPr lang="nl-NL" sz="2000" dirty="0"/>
              <a:t> zijn symbolen hiervan.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FFC000"/>
                </a:solidFill>
              </a:rPr>
              <a:t>Paaseieren</a:t>
            </a:r>
            <a:r>
              <a:rPr lang="nl-NL" sz="2000" dirty="0"/>
              <a:t> zijn vaak </a:t>
            </a:r>
            <a:r>
              <a:rPr lang="nl-NL" sz="2000" b="1" dirty="0">
                <a:solidFill>
                  <a:srgbClr val="FFC000"/>
                </a:solidFill>
              </a:rPr>
              <a:t>gekleurd</a:t>
            </a:r>
            <a:r>
              <a:rPr lang="nl-NL" sz="2000" dirty="0"/>
              <a:t> of van </a:t>
            </a:r>
            <a:r>
              <a:rPr lang="nl-NL" sz="2000" b="1" dirty="0">
                <a:solidFill>
                  <a:srgbClr val="FFC000"/>
                </a:solidFill>
              </a:rPr>
              <a:t>chocola.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b="1" dirty="0"/>
              <a:t>Soms</a:t>
            </a:r>
            <a:r>
              <a:rPr lang="nl-NL" sz="2000" b="1" dirty="0">
                <a:solidFill>
                  <a:srgbClr val="FFC000"/>
                </a:solidFill>
              </a:rPr>
              <a:t> verstoppen </a:t>
            </a:r>
            <a:r>
              <a:rPr lang="nl-NL" sz="2000" b="1" dirty="0"/>
              <a:t>we de eieren</a:t>
            </a:r>
            <a:r>
              <a:rPr lang="nl-NL" sz="2000" b="1" dirty="0">
                <a:solidFill>
                  <a:srgbClr val="FFC000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>
                    <a:lumMod val="95000"/>
                  </a:schemeClr>
                </a:solidFill>
              </a:rPr>
              <a:t>We zeggen tegen elkaar</a:t>
            </a:r>
            <a:r>
              <a:rPr lang="nl-NL" sz="2000" b="1" dirty="0">
                <a:solidFill>
                  <a:srgbClr val="FFC000"/>
                </a:solidFill>
              </a:rPr>
              <a:t>:  Vrolijk </a:t>
            </a:r>
            <a:r>
              <a:rPr lang="nl-NL" sz="2000" b="1" dirty="0" err="1">
                <a:solidFill>
                  <a:srgbClr val="FFC000"/>
                </a:solidFill>
              </a:rPr>
              <a:t>pasen</a:t>
            </a:r>
            <a:r>
              <a:rPr lang="nl-NL" sz="2000" b="1" dirty="0">
                <a:solidFill>
                  <a:srgbClr val="FFC000"/>
                </a:solidFill>
              </a:rPr>
              <a:t>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6D41F4-9016-4930-D610-3EE881813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4062">
            <a:off x="7451938" y="-61382"/>
            <a:ext cx="4808616" cy="4808616"/>
          </a:xfrm>
          <a:prstGeom prst="rect">
            <a:avLst/>
          </a:prstGeom>
        </p:spPr>
      </p:pic>
      <p:pic>
        <p:nvPicPr>
          <p:cNvPr id="8" name="vrolijk pasen">
            <a:hlinkClick r:id="" action="ppaction://media"/>
            <a:extLst>
              <a:ext uri="{FF2B5EF4-FFF2-40B4-BE49-F238E27FC236}">
                <a16:creationId xmlns:a16="http://schemas.microsoft.com/office/drawing/2014/main" id="{A0B7A32F-7772-F0D7-3602-73D35C5F2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5779" y="2215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de lente/ </a:t>
            </a:r>
            <a:br>
              <a:rPr lang="nl-NL" sz="5400" dirty="0">
                <a:latin typeface="+mn-lt"/>
              </a:rPr>
            </a:br>
            <a:r>
              <a:rPr lang="nl-NL" sz="5400" dirty="0">
                <a:latin typeface="+mn-lt"/>
              </a:rPr>
              <a:t>het voorjaar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sz="2400" dirty="0"/>
              <a:t>In de </a:t>
            </a:r>
            <a:r>
              <a:rPr lang="nl-NL" sz="2400" b="1" dirty="0">
                <a:solidFill>
                  <a:srgbClr val="FFC000"/>
                </a:solidFill>
              </a:rPr>
              <a:t>lente</a:t>
            </a:r>
            <a:r>
              <a:rPr lang="nl-NL" sz="2400" dirty="0"/>
              <a:t> is het </a:t>
            </a:r>
            <a:r>
              <a:rPr lang="nl-NL" sz="2400" b="1" dirty="0"/>
              <a:t>Pasen</a:t>
            </a:r>
            <a:endParaRPr lang="nl-NL" dirty="0"/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796" y="382460"/>
            <a:ext cx="5538641" cy="5538641"/>
          </a:xfrm>
          <a:solidFill>
            <a:schemeClr val="accent5"/>
          </a:solidFill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0B31BE-D86E-707E-C4D0-B1361503E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6938" y="26504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9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Pasen/</a:t>
            </a:r>
            <a:br>
              <a:rPr lang="nl-NL" sz="5400" dirty="0">
                <a:latin typeface="+mn-lt"/>
              </a:rPr>
            </a:br>
            <a:r>
              <a:rPr lang="nl-NL" sz="5400" dirty="0">
                <a:latin typeface="+mn-lt"/>
              </a:rPr>
              <a:t>het paasfeest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sz="2400" dirty="0"/>
              <a:t>In de </a:t>
            </a:r>
            <a:r>
              <a:rPr lang="nl-NL" sz="2400" b="1" dirty="0"/>
              <a:t>lente</a:t>
            </a:r>
            <a:r>
              <a:rPr lang="nl-NL" sz="2400" dirty="0"/>
              <a:t> is het </a:t>
            </a:r>
            <a:r>
              <a:rPr lang="nl-NL" sz="2400" b="1" dirty="0">
                <a:solidFill>
                  <a:srgbClr val="FFC000"/>
                </a:solidFill>
              </a:rPr>
              <a:t>Pasen</a:t>
            </a:r>
            <a:endParaRPr lang="nl-NL" dirty="0"/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6071" y="458660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F69ED3-7F90-ED73-38F2-867EC206B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0284" y="29842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de datum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sz="2400" dirty="0"/>
              <a:t>De </a:t>
            </a:r>
            <a:r>
              <a:rPr lang="nl-NL" sz="2400" b="1" dirty="0">
                <a:solidFill>
                  <a:srgbClr val="FFC000"/>
                </a:solidFill>
              </a:rPr>
              <a:t>datum</a:t>
            </a:r>
            <a:r>
              <a:rPr lang="nl-NL" sz="2400" dirty="0"/>
              <a:t> van het paasfeest is elk jaar anders.</a:t>
            </a:r>
            <a:endParaRPr lang="nl-NL" dirty="0"/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796" y="382460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22E164-2C96-077E-2501-6950B78CF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7434" y="29080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0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duurt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sz="2400" dirty="0"/>
              <a:t>Het paasfeest </a:t>
            </a:r>
            <a:r>
              <a:rPr lang="nl-NL" sz="2400" b="1" dirty="0">
                <a:solidFill>
                  <a:srgbClr val="FFC000"/>
                </a:solidFill>
              </a:rPr>
              <a:t>duurt</a:t>
            </a:r>
            <a:r>
              <a:rPr lang="nl-NL" sz="2400" dirty="0"/>
              <a:t> twee dagen.</a:t>
            </a:r>
            <a:endParaRPr lang="nl-NL" dirty="0"/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796" y="382460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76754D-2264-6B1D-C64C-A3FBD946E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0325" y="3109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vrij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dirty="0"/>
              <a:t>Bijna iedereen heeft </a:t>
            </a:r>
            <a:r>
              <a:rPr lang="nl-NL" b="1" dirty="0">
                <a:solidFill>
                  <a:srgbClr val="FFC000"/>
                </a:solidFill>
              </a:rPr>
              <a:t>vrij.</a:t>
            </a:r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796" y="382460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DFAC72-DFA1-2740-A8D6-BE647B10F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8317" y="2865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opstaan/</a:t>
            </a:r>
            <a:br>
              <a:rPr lang="nl-NL" sz="5400" dirty="0">
                <a:latin typeface="+mn-lt"/>
              </a:rPr>
            </a:br>
            <a:r>
              <a:rPr lang="nl-NL" sz="5400" dirty="0">
                <a:latin typeface="+mn-lt"/>
              </a:rPr>
              <a:t>is opgestaan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sz="2400" dirty="0"/>
              <a:t>Christenen zeggen dat op deze dag Jezus </a:t>
            </a:r>
            <a:r>
              <a:rPr lang="nl-NL" sz="2400" dirty="0">
                <a:solidFill>
                  <a:srgbClr val="FFC000"/>
                </a:solidFill>
              </a:rPr>
              <a:t>is</a:t>
            </a:r>
            <a:r>
              <a:rPr lang="nl-NL" sz="2400" dirty="0"/>
              <a:t> </a:t>
            </a:r>
            <a:r>
              <a:rPr lang="nl-NL" sz="2400" b="1" dirty="0">
                <a:solidFill>
                  <a:srgbClr val="FFC000"/>
                </a:solidFill>
              </a:rPr>
              <a:t>opgestaan</a:t>
            </a:r>
            <a:r>
              <a:rPr lang="nl-NL" sz="2400" dirty="0"/>
              <a:t> uit de dood</a:t>
            </a:r>
            <a:r>
              <a:rPr lang="nl-NL" b="1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796" y="382460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9C4878-03A5-0D8C-F289-572B8CC0F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0994" y="3017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6900"/>
            <a:ext cx="4159160" cy="3155900"/>
          </a:xfrm>
          <a:noFill/>
        </p:spPr>
        <p:txBody>
          <a:bodyPr rtlCol="0">
            <a:noAutofit/>
          </a:bodyPr>
          <a:lstStyle>
            <a:defPPr>
              <a:defRPr lang="nl-NL"/>
            </a:defPPr>
          </a:lstStyle>
          <a:p>
            <a:pPr rtl="0"/>
            <a:r>
              <a:rPr lang="nl-NL" sz="5400" dirty="0">
                <a:latin typeface="+mn-lt"/>
              </a:rPr>
              <a:t>nieuw leven</a:t>
            </a:r>
            <a:br>
              <a:rPr lang="nl-NL" sz="5400" dirty="0">
                <a:latin typeface="+mn-lt"/>
              </a:rPr>
            </a:br>
            <a:endParaRPr lang="nl-NL" sz="5400" dirty="0">
              <a:latin typeface="+mn-lt"/>
            </a:endParaRP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2446868-83F0-CEEF-5E60-6D55C93B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271" y="3505200"/>
            <a:ext cx="3526889" cy="2352356"/>
          </a:xfrm>
          <a:noFill/>
        </p:spPr>
        <p:txBody>
          <a:bodyPr rtlCol="0"/>
          <a:lstStyle>
            <a:defPPr>
              <a:defRPr lang="nl-NL"/>
            </a:defPPr>
          </a:lstStyle>
          <a:p>
            <a:pPr rtl="0"/>
            <a:r>
              <a:rPr lang="nl-NL" b="1" dirty="0"/>
              <a:t>Pasen is ook het feest van </a:t>
            </a:r>
            <a:r>
              <a:rPr lang="nl-NL" b="1" dirty="0">
                <a:solidFill>
                  <a:srgbClr val="FFC000"/>
                </a:solidFill>
              </a:rPr>
              <a:t>het nieuwe leven.</a:t>
            </a:r>
          </a:p>
        </p:txBody>
      </p:sp>
      <p:pic>
        <p:nvPicPr>
          <p:cNvPr id="7" name="Tijdelijke aanduiding voor afbeelding 17">
            <a:extLst>
              <a:ext uri="{FF2B5EF4-FFF2-40B4-BE49-F238E27FC236}">
                <a16:creationId xmlns:a16="http://schemas.microsoft.com/office/drawing/2014/main" id="{58104626-8F66-9575-5E49-2907EACF11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796" y="382460"/>
            <a:ext cx="5538641" cy="5538641"/>
          </a:xfrm>
          <a:solidFill>
            <a:schemeClr val="accent5"/>
          </a:solidFill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87ABF9-2310-43CB-37AC-06E0E64AE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1117" y="3017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976247_TF33713516_Win32" id="{C9C73F77-1299-46BD-A98D-712DA75E4A48}" vid="{9E515F3A-6247-4FE7-BE8D-6121BA67C20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7783A8-901D-4F73-81D7-AA6841BEB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342EE1-43E5-4AFB-895D-B61B9656DC14}">
  <ds:schemaRefs>
    <ds:schemaRef ds:uri="http://schemas.microsoft.com/office/2006/documentManagement/types"/>
    <ds:schemaRef ds:uri="http://schemas.microsoft.com/sharepoint/v3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230e9df3-be65-4c73-a93b-d1236ebd677e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F49CD38-5B57-4682-9FCE-B9174068D0A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{C1A05E2D-B209-4C1B-B88A-A68580DD7FDC}tf33713516_win32</Template>
  <TotalTime>131</TotalTime>
  <Words>521</Words>
  <Application>Microsoft Office PowerPoint</Application>
  <PresentationFormat>Breedbeeld</PresentationFormat>
  <Paragraphs>84</Paragraphs>
  <Slides>19</Slides>
  <Notes>19</Notes>
  <HiddenSlides>0</HiddenSlides>
  <MMClips>17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Gill Sans MT</vt:lpstr>
      <vt:lpstr>Walbaum Display</vt:lpstr>
      <vt:lpstr>3DFloatVTI</vt:lpstr>
      <vt:lpstr>Pasen</vt:lpstr>
      <vt:lpstr>PowerPoint-presentatie</vt:lpstr>
      <vt:lpstr>de lente/  het voorjaar </vt:lpstr>
      <vt:lpstr>Pasen/ het paasfeest </vt:lpstr>
      <vt:lpstr>de datum </vt:lpstr>
      <vt:lpstr>duurt </vt:lpstr>
      <vt:lpstr>vrij </vt:lpstr>
      <vt:lpstr>opstaan/ is opgestaan </vt:lpstr>
      <vt:lpstr>nieuw leven </vt:lpstr>
      <vt:lpstr>de paashaas </vt:lpstr>
      <vt:lpstr>de eieren </vt:lpstr>
      <vt:lpstr>gekleurd </vt:lpstr>
      <vt:lpstr>chocola </vt:lpstr>
      <vt:lpstr>verstoppen </vt:lpstr>
      <vt:lpstr>We zeggen:  Vrolijk pasen</vt:lpstr>
      <vt:lpstr>PowerPoint-presentatie</vt:lpstr>
      <vt:lpstr>PowerPoint-presentatie</vt:lpstr>
      <vt:lpstr>PowerPoint-presentatie</vt:lpstr>
      <vt:lpstr>Pasen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Pasen</dc:title>
  <dc:creator>Johanne Bree</dc:creator>
  <cp:lastModifiedBy>Johanne Bree</cp:lastModifiedBy>
  <cp:revision>1</cp:revision>
  <dcterms:created xsi:type="dcterms:W3CDTF">2024-03-27T14:41:38Z</dcterms:created>
  <dcterms:modified xsi:type="dcterms:W3CDTF">2024-03-28T10:53:59Z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